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4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73" r:id="rId4"/>
    <p:sldId id="262" r:id="rId5"/>
    <p:sldId id="259" r:id="rId6"/>
    <p:sldId id="261" r:id="rId7"/>
    <p:sldId id="274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2" r:id="rId17"/>
    <p:sldId id="276" r:id="rId18"/>
  </p:sldIdLst>
  <p:sldSz cx="12192000" cy="6858000"/>
  <p:notesSz cx="6858000" cy="9144000"/>
  <p:defaultTextStyle>
    <a:defPPr>
      <a:defRPr lang="en-B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/>
    <p:restoredTop sz="94710"/>
  </p:normalViewPr>
  <p:slideViewPr>
    <p:cSldViewPr snapToGrid="0">
      <p:cViewPr>
        <p:scale>
          <a:sx n="150" d="100"/>
          <a:sy n="15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9083C-D89A-4CE9-A842-98B3CDD906F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5BF717-A114-4F70-8D38-661AE5CFAD25}">
      <dgm:prSet/>
      <dgm:spPr/>
      <dgm:t>
        <a:bodyPr/>
        <a:lstStyle/>
        <a:p>
          <a:r>
            <a:rPr lang="en-US"/>
            <a:t>List</a:t>
          </a:r>
        </a:p>
      </dgm:t>
    </dgm:pt>
    <dgm:pt modelId="{6499DF03-4D9F-4207-B991-46E5C5B2EB16}" type="parTrans" cxnId="{AE069267-ED26-4652-8068-B7E93BE13BDF}">
      <dgm:prSet/>
      <dgm:spPr/>
      <dgm:t>
        <a:bodyPr/>
        <a:lstStyle/>
        <a:p>
          <a:endParaRPr lang="en-US"/>
        </a:p>
      </dgm:t>
    </dgm:pt>
    <dgm:pt modelId="{361D0B9E-32E3-4523-A1B8-2FE56A122F4D}" type="sibTrans" cxnId="{AE069267-ED26-4652-8068-B7E93BE13BDF}">
      <dgm:prSet/>
      <dgm:spPr/>
      <dgm:t>
        <a:bodyPr/>
        <a:lstStyle/>
        <a:p>
          <a:endParaRPr lang="en-US"/>
        </a:p>
      </dgm:t>
    </dgm:pt>
    <dgm:pt modelId="{69AD6447-2126-4763-9864-140227FB4618}">
      <dgm:prSet/>
      <dgm:spPr/>
      <dgm:t>
        <a:bodyPr/>
        <a:lstStyle/>
        <a:p>
          <a:r>
            <a:rPr lang="en-US"/>
            <a:t>List your direct costs of production (unit or total) – these should all be variable</a:t>
          </a:r>
        </a:p>
      </dgm:t>
    </dgm:pt>
    <dgm:pt modelId="{DB2885B5-441F-4796-ADC4-BF4C43FCEDE3}" type="parTrans" cxnId="{06878F06-C5AD-45FC-8D45-52E6D17E4CAA}">
      <dgm:prSet/>
      <dgm:spPr/>
      <dgm:t>
        <a:bodyPr/>
        <a:lstStyle/>
        <a:p>
          <a:endParaRPr lang="en-US"/>
        </a:p>
      </dgm:t>
    </dgm:pt>
    <dgm:pt modelId="{93E14687-DE2E-4716-8673-3BD050AB80DC}" type="sibTrans" cxnId="{06878F06-C5AD-45FC-8D45-52E6D17E4CAA}">
      <dgm:prSet/>
      <dgm:spPr/>
      <dgm:t>
        <a:bodyPr/>
        <a:lstStyle/>
        <a:p>
          <a:endParaRPr lang="en-US"/>
        </a:p>
      </dgm:t>
    </dgm:pt>
    <dgm:pt modelId="{4AF5BB78-9615-45F9-A082-A3D1EF003D79}">
      <dgm:prSet/>
      <dgm:spPr/>
      <dgm:t>
        <a:bodyPr/>
        <a:lstStyle/>
        <a:p>
          <a:r>
            <a:rPr lang="en-US"/>
            <a:t>List</a:t>
          </a:r>
        </a:p>
      </dgm:t>
    </dgm:pt>
    <dgm:pt modelId="{560AF022-50D5-43FB-8577-9BEC81EA95A5}" type="parTrans" cxnId="{484DD20A-354C-448D-BB5C-A72A77E86574}">
      <dgm:prSet/>
      <dgm:spPr/>
      <dgm:t>
        <a:bodyPr/>
        <a:lstStyle/>
        <a:p>
          <a:endParaRPr lang="en-US"/>
        </a:p>
      </dgm:t>
    </dgm:pt>
    <dgm:pt modelId="{BDB2FBE1-7535-4EEA-B93A-128E537EF4CC}" type="sibTrans" cxnId="{484DD20A-354C-448D-BB5C-A72A77E86574}">
      <dgm:prSet/>
      <dgm:spPr/>
      <dgm:t>
        <a:bodyPr/>
        <a:lstStyle/>
        <a:p>
          <a:endParaRPr lang="en-US"/>
        </a:p>
      </dgm:t>
    </dgm:pt>
    <dgm:pt modelId="{B53F4426-21B3-45A5-8047-001FEC4D023E}">
      <dgm:prSet/>
      <dgm:spPr/>
      <dgm:t>
        <a:bodyPr/>
        <a:lstStyle/>
        <a:p>
          <a:r>
            <a:rPr lang="en-US"/>
            <a:t>List your indirect costs of production</a:t>
          </a:r>
        </a:p>
      </dgm:t>
    </dgm:pt>
    <dgm:pt modelId="{A3085041-5575-4C42-9088-8D2CF46CD5DA}" type="parTrans" cxnId="{55AE99F7-C1CC-4A3D-8BC0-0E9F5E2A771D}">
      <dgm:prSet/>
      <dgm:spPr/>
      <dgm:t>
        <a:bodyPr/>
        <a:lstStyle/>
        <a:p>
          <a:endParaRPr lang="en-US"/>
        </a:p>
      </dgm:t>
    </dgm:pt>
    <dgm:pt modelId="{EC9D93B5-B614-497F-AAE7-1298E7C2B96C}" type="sibTrans" cxnId="{55AE99F7-C1CC-4A3D-8BC0-0E9F5E2A771D}">
      <dgm:prSet/>
      <dgm:spPr/>
      <dgm:t>
        <a:bodyPr/>
        <a:lstStyle/>
        <a:p>
          <a:endParaRPr lang="en-US"/>
        </a:p>
      </dgm:t>
    </dgm:pt>
    <dgm:pt modelId="{56911EE3-2930-4478-B9F2-FB0B4CAA0F17}">
      <dgm:prSet/>
      <dgm:spPr/>
      <dgm:t>
        <a:bodyPr/>
        <a:lstStyle/>
        <a:p>
          <a:r>
            <a:rPr lang="en-US"/>
            <a:t>Calculate</a:t>
          </a:r>
        </a:p>
      </dgm:t>
    </dgm:pt>
    <dgm:pt modelId="{FF3D1169-D70B-49B2-8793-6DC905A7674E}" type="parTrans" cxnId="{A4548F92-E40B-46F3-B6B7-03905710EBD0}">
      <dgm:prSet/>
      <dgm:spPr/>
      <dgm:t>
        <a:bodyPr/>
        <a:lstStyle/>
        <a:p>
          <a:endParaRPr lang="en-US"/>
        </a:p>
      </dgm:t>
    </dgm:pt>
    <dgm:pt modelId="{F00BDBD7-4FC6-49B2-801F-0012B9941BCA}" type="sibTrans" cxnId="{A4548F92-E40B-46F3-B6B7-03905710EBD0}">
      <dgm:prSet/>
      <dgm:spPr/>
      <dgm:t>
        <a:bodyPr/>
        <a:lstStyle/>
        <a:p>
          <a:endParaRPr lang="en-US"/>
        </a:p>
      </dgm:t>
    </dgm:pt>
    <dgm:pt modelId="{8CE42339-7097-4140-AC19-3891B8B3A775}">
      <dgm:prSet/>
      <dgm:spPr/>
      <dgm:t>
        <a:bodyPr/>
        <a:lstStyle/>
        <a:p>
          <a:r>
            <a:rPr lang="en-US"/>
            <a:t>Calculate total production costs (unit or total)</a:t>
          </a:r>
        </a:p>
      </dgm:t>
    </dgm:pt>
    <dgm:pt modelId="{8D9481AF-FC1E-452D-B24C-143747526A88}" type="parTrans" cxnId="{8B34F881-216E-477E-AB1E-6592A1B9D53B}">
      <dgm:prSet/>
      <dgm:spPr/>
      <dgm:t>
        <a:bodyPr/>
        <a:lstStyle/>
        <a:p>
          <a:endParaRPr lang="en-US"/>
        </a:p>
      </dgm:t>
    </dgm:pt>
    <dgm:pt modelId="{9F49B109-69CF-4F50-AE72-5AE05373065B}" type="sibTrans" cxnId="{8B34F881-216E-477E-AB1E-6592A1B9D53B}">
      <dgm:prSet/>
      <dgm:spPr/>
      <dgm:t>
        <a:bodyPr/>
        <a:lstStyle/>
        <a:p>
          <a:endParaRPr lang="en-US"/>
        </a:p>
      </dgm:t>
    </dgm:pt>
    <dgm:pt modelId="{2F819B76-8BD3-4537-86BF-A3491FB6B43B}">
      <dgm:prSet/>
      <dgm:spPr/>
      <dgm:t>
        <a:bodyPr/>
        <a:lstStyle/>
        <a:p>
          <a:r>
            <a:rPr lang="en-US"/>
            <a:t>List</a:t>
          </a:r>
        </a:p>
      </dgm:t>
    </dgm:pt>
    <dgm:pt modelId="{F04C4D5D-4090-49FA-894F-EB7BC6E19A6D}" type="parTrans" cxnId="{27380CBA-0C51-4735-A197-1C8E7F161D43}">
      <dgm:prSet/>
      <dgm:spPr/>
      <dgm:t>
        <a:bodyPr/>
        <a:lstStyle/>
        <a:p>
          <a:endParaRPr lang="en-US"/>
        </a:p>
      </dgm:t>
    </dgm:pt>
    <dgm:pt modelId="{648E86BE-077A-41ED-929D-B5C5CD232CEE}" type="sibTrans" cxnId="{27380CBA-0C51-4735-A197-1C8E7F161D43}">
      <dgm:prSet/>
      <dgm:spPr/>
      <dgm:t>
        <a:bodyPr/>
        <a:lstStyle/>
        <a:p>
          <a:endParaRPr lang="en-US"/>
        </a:p>
      </dgm:t>
    </dgm:pt>
    <dgm:pt modelId="{BEA19753-41AF-48FA-80C4-43F1B9EEB046}">
      <dgm:prSet/>
      <dgm:spPr/>
      <dgm:t>
        <a:bodyPr/>
        <a:lstStyle/>
        <a:p>
          <a:r>
            <a:rPr lang="en-US"/>
            <a:t>List your overhead costs – these may be fixed or variable or mixed</a:t>
          </a:r>
        </a:p>
      </dgm:t>
    </dgm:pt>
    <dgm:pt modelId="{038B9EDE-4C26-43BA-8E68-43541471BFF8}" type="parTrans" cxnId="{1B0DF582-EE0D-4B5C-BCC1-470DEFDB3390}">
      <dgm:prSet/>
      <dgm:spPr/>
      <dgm:t>
        <a:bodyPr/>
        <a:lstStyle/>
        <a:p>
          <a:endParaRPr lang="en-US"/>
        </a:p>
      </dgm:t>
    </dgm:pt>
    <dgm:pt modelId="{EFFCCFAE-4F0C-4988-AFC4-AD6CD3AED3D4}" type="sibTrans" cxnId="{1B0DF582-EE0D-4B5C-BCC1-470DEFDB3390}">
      <dgm:prSet/>
      <dgm:spPr/>
      <dgm:t>
        <a:bodyPr/>
        <a:lstStyle/>
        <a:p>
          <a:endParaRPr lang="en-US"/>
        </a:p>
      </dgm:t>
    </dgm:pt>
    <dgm:pt modelId="{1A766F77-498A-4623-8AF3-557D8BCD352E}">
      <dgm:prSet/>
      <dgm:spPr/>
      <dgm:t>
        <a:bodyPr/>
        <a:lstStyle/>
        <a:p>
          <a:r>
            <a:rPr lang="en-US"/>
            <a:t>Determine</a:t>
          </a:r>
        </a:p>
      </dgm:t>
    </dgm:pt>
    <dgm:pt modelId="{05D90C44-E18E-4AF2-892C-2E7701A4FD2E}" type="parTrans" cxnId="{87DA5B6D-15F8-44AB-A884-72736CFA1423}">
      <dgm:prSet/>
      <dgm:spPr/>
      <dgm:t>
        <a:bodyPr/>
        <a:lstStyle/>
        <a:p>
          <a:endParaRPr lang="en-US"/>
        </a:p>
      </dgm:t>
    </dgm:pt>
    <dgm:pt modelId="{9E868842-7CA3-4ED0-9B4F-42BDF9E9DCB8}" type="sibTrans" cxnId="{87DA5B6D-15F8-44AB-A884-72736CFA1423}">
      <dgm:prSet/>
      <dgm:spPr/>
      <dgm:t>
        <a:bodyPr/>
        <a:lstStyle/>
        <a:p>
          <a:endParaRPr lang="en-US"/>
        </a:p>
      </dgm:t>
    </dgm:pt>
    <dgm:pt modelId="{7EDA906E-6FB7-46FF-AB89-66AFB987745A}">
      <dgm:prSet/>
      <dgm:spPr/>
      <dgm:t>
        <a:bodyPr/>
        <a:lstStyle/>
        <a:p>
          <a:r>
            <a:rPr lang="en-US"/>
            <a:t>Determine how much of your overhead costs should be added to your production costs</a:t>
          </a:r>
        </a:p>
      </dgm:t>
    </dgm:pt>
    <dgm:pt modelId="{85BC39A6-2E24-432A-AA2E-5EE81A4FE3BA}" type="parTrans" cxnId="{FB944C17-EADC-4098-9F91-EFA1ECD3A9D8}">
      <dgm:prSet/>
      <dgm:spPr/>
      <dgm:t>
        <a:bodyPr/>
        <a:lstStyle/>
        <a:p>
          <a:endParaRPr lang="en-US"/>
        </a:p>
      </dgm:t>
    </dgm:pt>
    <dgm:pt modelId="{7F648EFC-3FD6-4612-A300-5F8D9805F999}" type="sibTrans" cxnId="{FB944C17-EADC-4098-9F91-EFA1ECD3A9D8}">
      <dgm:prSet/>
      <dgm:spPr/>
      <dgm:t>
        <a:bodyPr/>
        <a:lstStyle/>
        <a:p>
          <a:endParaRPr lang="en-US"/>
        </a:p>
      </dgm:t>
    </dgm:pt>
    <dgm:pt modelId="{5083ABDD-0AC2-4CA7-9A2E-EEDF52AC602F}">
      <dgm:prSet/>
      <dgm:spPr/>
      <dgm:t>
        <a:bodyPr/>
        <a:lstStyle/>
        <a:p>
          <a:r>
            <a:rPr lang="en-US"/>
            <a:t>Add</a:t>
          </a:r>
        </a:p>
      </dgm:t>
    </dgm:pt>
    <dgm:pt modelId="{BDBBF13B-4A40-4262-B06F-5C966F058438}" type="parTrans" cxnId="{07120612-8747-41C0-924F-A7C5360EB06E}">
      <dgm:prSet/>
      <dgm:spPr/>
      <dgm:t>
        <a:bodyPr/>
        <a:lstStyle/>
        <a:p>
          <a:endParaRPr lang="en-US"/>
        </a:p>
      </dgm:t>
    </dgm:pt>
    <dgm:pt modelId="{1C20B86F-F089-4152-821A-54B47E4A50D9}" type="sibTrans" cxnId="{07120612-8747-41C0-924F-A7C5360EB06E}">
      <dgm:prSet/>
      <dgm:spPr/>
      <dgm:t>
        <a:bodyPr/>
        <a:lstStyle/>
        <a:p>
          <a:endParaRPr lang="en-US"/>
        </a:p>
      </dgm:t>
    </dgm:pt>
    <dgm:pt modelId="{3FB50634-EAE3-4E98-9A85-BBE1F25D88E6}">
      <dgm:prSet/>
      <dgm:spPr/>
      <dgm:t>
        <a:bodyPr/>
        <a:lstStyle/>
        <a:p>
          <a:r>
            <a:rPr lang="en-US"/>
            <a:t>Add your markup to determine selling price</a:t>
          </a:r>
        </a:p>
      </dgm:t>
    </dgm:pt>
    <dgm:pt modelId="{39F44863-2816-45E7-ADF7-7598E2499F50}" type="parTrans" cxnId="{252097D7-0BDA-4F35-833B-555352CD02C1}">
      <dgm:prSet/>
      <dgm:spPr/>
      <dgm:t>
        <a:bodyPr/>
        <a:lstStyle/>
        <a:p>
          <a:endParaRPr lang="en-US"/>
        </a:p>
      </dgm:t>
    </dgm:pt>
    <dgm:pt modelId="{6663BAD4-4152-4387-893B-8D59854096EA}" type="sibTrans" cxnId="{252097D7-0BDA-4F35-833B-555352CD02C1}">
      <dgm:prSet/>
      <dgm:spPr/>
      <dgm:t>
        <a:bodyPr/>
        <a:lstStyle/>
        <a:p>
          <a:endParaRPr lang="en-US"/>
        </a:p>
      </dgm:t>
    </dgm:pt>
    <dgm:pt modelId="{30BBD37F-499F-B343-AA93-9F47274448DB}" type="pres">
      <dgm:prSet presAssocID="{A5D9083C-D89A-4CE9-A842-98B3CDD906F7}" presName="Name0" presStyleCnt="0">
        <dgm:presLayoutVars>
          <dgm:dir/>
          <dgm:animLvl val="lvl"/>
          <dgm:resizeHandles val="exact"/>
        </dgm:presLayoutVars>
      </dgm:prSet>
      <dgm:spPr/>
    </dgm:pt>
    <dgm:pt modelId="{2E6E5323-9148-DC48-8E08-738A921B1276}" type="pres">
      <dgm:prSet presAssocID="{5083ABDD-0AC2-4CA7-9A2E-EEDF52AC602F}" presName="boxAndChildren" presStyleCnt="0"/>
      <dgm:spPr/>
    </dgm:pt>
    <dgm:pt modelId="{6FCBCA49-3FD5-C749-9856-017BDD81933D}" type="pres">
      <dgm:prSet presAssocID="{5083ABDD-0AC2-4CA7-9A2E-EEDF52AC602F}" presName="parentTextBox" presStyleLbl="alignNode1" presStyleIdx="0" presStyleCnt="6"/>
      <dgm:spPr/>
    </dgm:pt>
    <dgm:pt modelId="{450290E3-76FB-EE48-B50F-BDEE12C91A56}" type="pres">
      <dgm:prSet presAssocID="{5083ABDD-0AC2-4CA7-9A2E-EEDF52AC602F}" presName="descendantBox" presStyleLbl="bgAccFollowNode1" presStyleIdx="0" presStyleCnt="6"/>
      <dgm:spPr/>
    </dgm:pt>
    <dgm:pt modelId="{463B9C5D-B7A3-DA4B-964B-C4FC0D1FC64D}" type="pres">
      <dgm:prSet presAssocID="{9E868842-7CA3-4ED0-9B4F-42BDF9E9DCB8}" presName="sp" presStyleCnt="0"/>
      <dgm:spPr/>
    </dgm:pt>
    <dgm:pt modelId="{BBFD5BCB-1E30-4A4B-9BD1-100459CED0BB}" type="pres">
      <dgm:prSet presAssocID="{1A766F77-498A-4623-8AF3-557D8BCD352E}" presName="arrowAndChildren" presStyleCnt="0"/>
      <dgm:spPr/>
    </dgm:pt>
    <dgm:pt modelId="{91BEB628-1CC9-4E47-9A14-D97C40432114}" type="pres">
      <dgm:prSet presAssocID="{1A766F77-498A-4623-8AF3-557D8BCD352E}" presName="parentTextArrow" presStyleLbl="node1" presStyleIdx="0" presStyleCnt="0"/>
      <dgm:spPr/>
    </dgm:pt>
    <dgm:pt modelId="{4E649743-86CB-0447-A159-A463B59CF1BE}" type="pres">
      <dgm:prSet presAssocID="{1A766F77-498A-4623-8AF3-557D8BCD352E}" presName="arrow" presStyleLbl="alignNode1" presStyleIdx="1" presStyleCnt="6"/>
      <dgm:spPr/>
    </dgm:pt>
    <dgm:pt modelId="{655D3BB1-868E-0E47-9EA0-D3E035BB7683}" type="pres">
      <dgm:prSet presAssocID="{1A766F77-498A-4623-8AF3-557D8BCD352E}" presName="descendantArrow" presStyleLbl="bgAccFollowNode1" presStyleIdx="1" presStyleCnt="6"/>
      <dgm:spPr/>
    </dgm:pt>
    <dgm:pt modelId="{F530C473-955A-634E-88F5-60A908910C3C}" type="pres">
      <dgm:prSet presAssocID="{648E86BE-077A-41ED-929D-B5C5CD232CEE}" presName="sp" presStyleCnt="0"/>
      <dgm:spPr/>
    </dgm:pt>
    <dgm:pt modelId="{8CBFD377-9A6D-C642-B83C-E08698DCBFDF}" type="pres">
      <dgm:prSet presAssocID="{2F819B76-8BD3-4537-86BF-A3491FB6B43B}" presName="arrowAndChildren" presStyleCnt="0"/>
      <dgm:spPr/>
    </dgm:pt>
    <dgm:pt modelId="{B4CABABA-C89F-5346-8887-743169F7D773}" type="pres">
      <dgm:prSet presAssocID="{2F819B76-8BD3-4537-86BF-A3491FB6B43B}" presName="parentTextArrow" presStyleLbl="node1" presStyleIdx="0" presStyleCnt="0"/>
      <dgm:spPr/>
    </dgm:pt>
    <dgm:pt modelId="{11175A06-1083-4B43-909A-759AB5145E1A}" type="pres">
      <dgm:prSet presAssocID="{2F819B76-8BD3-4537-86BF-A3491FB6B43B}" presName="arrow" presStyleLbl="alignNode1" presStyleIdx="2" presStyleCnt="6"/>
      <dgm:spPr/>
    </dgm:pt>
    <dgm:pt modelId="{2E026312-B689-2F4A-813C-8EF68CD8164B}" type="pres">
      <dgm:prSet presAssocID="{2F819B76-8BD3-4537-86BF-A3491FB6B43B}" presName="descendantArrow" presStyleLbl="bgAccFollowNode1" presStyleIdx="2" presStyleCnt="6"/>
      <dgm:spPr/>
    </dgm:pt>
    <dgm:pt modelId="{9CE85A1C-20C7-1E49-8ECB-23DBE2F0AA60}" type="pres">
      <dgm:prSet presAssocID="{F00BDBD7-4FC6-49B2-801F-0012B9941BCA}" presName="sp" presStyleCnt="0"/>
      <dgm:spPr/>
    </dgm:pt>
    <dgm:pt modelId="{D2747768-95A9-904D-A04D-7FBD963C24DE}" type="pres">
      <dgm:prSet presAssocID="{56911EE3-2930-4478-B9F2-FB0B4CAA0F17}" presName="arrowAndChildren" presStyleCnt="0"/>
      <dgm:spPr/>
    </dgm:pt>
    <dgm:pt modelId="{B5A670F6-6824-BD47-AEF3-F87290BFFCD5}" type="pres">
      <dgm:prSet presAssocID="{56911EE3-2930-4478-B9F2-FB0B4CAA0F17}" presName="parentTextArrow" presStyleLbl="node1" presStyleIdx="0" presStyleCnt="0"/>
      <dgm:spPr/>
    </dgm:pt>
    <dgm:pt modelId="{999EF3DB-AD2D-484C-A55A-CEB7443D863E}" type="pres">
      <dgm:prSet presAssocID="{56911EE3-2930-4478-B9F2-FB0B4CAA0F17}" presName="arrow" presStyleLbl="alignNode1" presStyleIdx="3" presStyleCnt="6"/>
      <dgm:spPr/>
    </dgm:pt>
    <dgm:pt modelId="{499B7CCB-E136-7741-A44A-33B9C99E6BDA}" type="pres">
      <dgm:prSet presAssocID="{56911EE3-2930-4478-B9F2-FB0B4CAA0F17}" presName="descendantArrow" presStyleLbl="bgAccFollowNode1" presStyleIdx="3" presStyleCnt="6"/>
      <dgm:spPr/>
    </dgm:pt>
    <dgm:pt modelId="{3FC539DC-53B5-C947-ACD6-679F80F2C9CC}" type="pres">
      <dgm:prSet presAssocID="{BDB2FBE1-7535-4EEA-B93A-128E537EF4CC}" presName="sp" presStyleCnt="0"/>
      <dgm:spPr/>
    </dgm:pt>
    <dgm:pt modelId="{84D4C28C-79C0-0A44-844A-C90FCC36F60C}" type="pres">
      <dgm:prSet presAssocID="{4AF5BB78-9615-45F9-A082-A3D1EF003D79}" presName="arrowAndChildren" presStyleCnt="0"/>
      <dgm:spPr/>
    </dgm:pt>
    <dgm:pt modelId="{E0526C83-1FD1-304B-874B-767D9A7AA118}" type="pres">
      <dgm:prSet presAssocID="{4AF5BB78-9615-45F9-A082-A3D1EF003D79}" presName="parentTextArrow" presStyleLbl="node1" presStyleIdx="0" presStyleCnt="0"/>
      <dgm:spPr/>
    </dgm:pt>
    <dgm:pt modelId="{11D0D6DE-4043-D246-9522-F6B5F0DE27A4}" type="pres">
      <dgm:prSet presAssocID="{4AF5BB78-9615-45F9-A082-A3D1EF003D79}" presName="arrow" presStyleLbl="alignNode1" presStyleIdx="4" presStyleCnt="6"/>
      <dgm:spPr/>
    </dgm:pt>
    <dgm:pt modelId="{51B3C735-E96B-DF4A-8CBD-11E690290967}" type="pres">
      <dgm:prSet presAssocID="{4AF5BB78-9615-45F9-A082-A3D1EF003D79}" presName="descendantArrow" presStyleLbl="bgAccFollowNode1" presStyleIdx="4" presStyleCnt="6"/>
      <dgm:spPr/>
    </dgm:pt>
    <dgm:pt modelId="{1153EE9B-AF22-D34E-A09B-03374455BDAE}" type="pres">
      <dgm:prSet presAssocID="{361D0B9E-32E3-4523-A1B8-2FE56A122F4D}" presName="sp" presStyleCnt="0"/>
      <dgm:spPr/>
    </dgm:pt>
    <dgm:pt modelId="{C485E979-C28D-3348-968F-4E6D118C394B}" type="pres">
      <dgm:prSet presAssocID="{4D5BF717-A114-4F70-8D38-661AE5CFAD25}" presName="arrowAndChildren" presStyleCnt="0"/>
      <dgm:spPr/>
    </dgm:pt>
    <dgm:pt modelId="{EE524FE0-2B79-E242-B596-340D2C6C5D38}" type="pres">
      <dgm:prSet presAssocID="{4D5BF717-A114-4F70-8D38-661AE5CFAD25}" presName="parentTextArrow" presStyleLbl="node1" presStyleIdx="0" presStyleCnt="0"/>
      <dgm:spPr/>
    </dgm:pt>
    <dgm:pt modelId="{5F108F5C-4750-2844-97E4-FA84F6D2FF26}" type="pres">
      <dgm:prSet presAssocID="{4D5BF717-A114-4F70-8D38-661AE5CFAD25}" presName="arrow" presStyleLbl="alignNode1" presStyleIdx="5" presStyleCnt="6"/>
      <dgm:spPr/>
    </dgm:pt>
    <dgm:pt modelId="{A28C617C-5CB3-444C-B602-65CEB852F60A}" type="pres">
      <dgm:prSet presAssocID="{4D5BF717-A114-4F70-8D38-661AE5CFAD25}" presName="descendantArrow" presStyleLbl="bgAccFollowNode1" presStyleIdx="5" presStyleCnt="6"/>
      <dgm:spPr/>
    </dgm:pt>
  </dgm:ptLst>
  <dgm:cxnLst>
    <dgm:cxn modelId="{06878F06-C5AD-45FC-8D45-52E6D17E4CAA}" srcId="{4D5BF717-A114-4F70-8D38-661AE5CFAD25}" destId="{69AD6447-2126-4763-9864-140227FB4618}" srcOrd="0" destOrd="0" parTransId="{DB2885B5-441F-4796-ADC4-BF4C43FCEDE3}" sibTransId="{93E14687-DE2E-4716-8673-3BD050AB80DC}"/>
    <dgm:cxn modelId="{484DD20A-354C-448D-BB5C-A72A77E86574}" srcId="{A5D9083C-D89A-4CE9-A842-98B3CDD906F7}" destId="{4AF5BB78-9615-45F9-A082-A3D1EF003D79}" srcOrd="1" destOrd="0" parTransId="{560AF022-50D5-43FB-8577-9BEC81EA95A5}" sibTransId="{BDB2FBE1-7535-4EEA-B93A-128E537EF4CC}"/>
    <dgm:cxn modelId="{07120612-8747-41C0-924F-A7C5360EB06E}" srcId="{A5D9083C-D89A-4CE9-A842-98B3CDD906F7}" destId="{5083ABDD-0AC2-4CA7-9A2E-EEDF52AC602F}" srcOrd="5" destOrd="0" parTransId="{BDBBF13B-4A40-4262-B06F-5C966F058438}" sibTransId="{1C20B86F-F089-4152-821A-54B47E4A50D9}"/>
    <dgm:cxn modelId="{FB944C17-EADC-4098-9F91-EFA1ECD3A9D8}" srcId="{1A766F77-498A-4623-8AF3-557D8BCD352E}" destId="{7EDA906E-6FB7-46FF-AB89-66AFB987745A}" srcOrd="0" destOrd="0" parTransId="{85BC39A6-2E24-432A-AA2E-5EE81A4FE3BA}" sibTransId="{7F648EFC-3FD6-4612-A300-5F8D9805F999}"/>
    <dgm:cxn modelId="{752BD121-A74C-FE43-93ED-4DC1FC405D6F}" type="presOf" srcId="{56911EE3-2930-4478-B9F2-FB0B4CAA0F17}" destId="{999EF3DB-AD2D-484C-A55A-CEB7443D863E}" srcOrd="1" destOrd="0" presId="urn:microsoft.com/office/officeart/2016/7/layout/VerticalDownArrowProcess"/>
    <dgm:cxn modelId="{7D8EB722-4074-784D-BD22-70209855263F}" type="presOf" srcId="{4D5BF717-A114-4F70-8D38-661AE5CFAD25}" destId="{5F108F5C-4750-2844-97E4-FA84F6D2FF26}" srcOrd="1" destOrd="0" presId="urn:microsoft.com/office/officeart/2016/7/layout/VerticalDownArrowProcess"/>
    <dgm:cxn modelId="{A6E27452-7C27-7149-B34A-4BB65753436E}" type="presOf" srcId="{2F819B76-8BD3-4537-86BF-A3491FB6B43B}" destId="{B4CABABA-C89F-5346-8887-743169F7D773}" srcOrd="0" destOrd="0" presId="urn:microsoft.com/office/officeart/2016/7/layout/VerticalDownArrowProcess"/>
    <dgm:cxn modelId="{8A446C64-9B80-9449-83A9-0FFBCEC0F54A}" type="presOf" srcId="{1A766F77-498A-4623-8AF3-557D8BCD352E}" destId="{91BEB628-1CC9-4E47-9A14-D97C40432114}" srcOrd="0" destOrd="0" presId="urn:microsoft.com/office/officeart/2016/7/layout/VerticalDownArrowProcess"/>
    <dgm:cxn modelId="{F8596666-3CA7-2847-BD1B-7A63F057706C}" type="presOf" srcId="{2F819B76-8BD3-4537-86BF-A3491FB6B43B}" destId="{11175A06-1083-4B43-909A-759AB5145E1A}" srcOrd="1" destOrd="0" presId="urn:microsoft.com/office/officeart/2016/7/layout/VerticalDownArrowProcess"/>
    <dgm:cxn modelId="{AE069267-ED26-4652-8068-B7E93BE13BDF}" srcId="{A5D9083C-D89A-4CE9-A842-98B3CDD906F7}" destId="{4D5BF717-A114-4F70-8D38-661AE5CFAD25}" srcOrd="0" destOrd="0" parTransId="{6499DF03-4D9F-4207-B991-46E5C5B2EB16}" sibTransId="{361D0B9E-32E3-4523-A1B8-2FE56A122F4D}"/>
    <dgm:cxn modelId="{87DA5B6D-15F8-44AB-A884-72736CFA1423}" srcId="{A5D9083C-D89A-4CE9-A842-98B3CDD906F7}" destId="{1A766F77-498A-4623-8AF3-557D8BCD352E}" srcOrd="4" destOrd="0" parTransId="{05D90C44-E18E-4AF2-892C-2E7701A4FD2E}" sibTransId="{9E868842-7CA3-4ED0-9B4F-42BDF9E9DCB8}"/>
    <dgm:cxn modelId="{0C131672-80A4-3C47-BE7F-A6AA769B04A6}" type="presOf" srcId="{1A766F77-498A-4623-8AF3-557D8BCD352E}" destId="{4E649743-86CB-0447-A159-A463B59CF1BE}" srcOrd="1" destOrd="0" presId="urn:microsoft.com/office/officeart/2016/7/layout/VerticalDownArrowProcess"/>
    <dgm:cxn modelId="{174D297C-3C86-434D-8741-5251957254E3}" type="presOf" srcId="{5083ABDD-0AC2-4CA7-9A2E-EEDF52AC602F}" destId="{6FCBCA49-3FD5-C749-9856-017BDD81933D}" srcOrd="0" destOrd="0" presId="urn:microsoft.com/office/officeart/2016/7/layout/VerticalDownArrowProcess"/>
    <dgm:cxn modelId="{8B34F881-216E-477E-AB1E-6592A1B9D53B}" srcId="{56911EE3-2930-4478-B9F2-FB0B4CAA0F17}" destId="{8CE42339-7097-4140-AC19-3891B8B3A775}" srcOrd="0" destOrd="0" parTransId="{8D9481AF-FC1E-452D-B24C-143747526A88}" sibTransId="{9F49B109-69CF-4F50-AE72-5AE05373065B}"/>
    <dgm:cxn modelId="{1B0DF582-EE0D-4B5C-BCC1-470DEFDB3390}" srcId="{2F819B76-8BD3-4537-86BF-A3491FB6B43B}" destId="{BEA19753-41AF-48FA-80C4-43F1B9EEB046}" srcOrd="0" destOrd="0" parTransId="{038B9EDE-4C26-43BA-8E68-43541471BFF8}" sibTransId="{EFFCCFAE-4F0C-4988-AFC4-AD6CD3AED3D4}"/>
    <dgm:cxn modelId="{C6DE418C-7D64-474C-87D3-B089E3CF51B2}" type="presOf" srcId="{BEA19753-41AF-48FA-80C4-43F1B9EEB046}" destId="{2E026312-B689-2F4A-813C-8EF68CD8164B}" srcOrd="0" destOrd="0" presId="urn:microsoft.com/office/officeart/2016/7/layout/VerticalDownArrowProcess"/>
    <dgm:cxn modelId="{A4548F92-E40B-46F3-B6B7-03905710EBD0}" srcId="{A5D9083C-D89A-4CE9-A842-98B3CDD906F7}" destId="{56911EE3-2930-4478-B9F2-FB0B4CAA0F17}" srcOrd="2" destOrd="0" parTransId="{FF3D1169-D70B-49B2-8793-6DC905A7674E}" sibTransId="{F00BDBD7-4FC6-49B2-801F-0012B9941BCA}"/>
    <dgm:cxn modelId="{942B299B-EE30-F540-AB0A-BCB9AB2C1A04}" type="presOf" srcId="{4D5BF717-A114-4F70-8D38-661AE5CFAD25}" destId="{EE524FE0-2B79-E242-B596-340D2C6C5D38}" srcOrd="0" destOrd="0" presId="urn:microsoft.com/office/officeart/2016/7/layout/VerticalDownArrowProcess"/>
    <dgm:cxn modelId="{026489B1-E351-6E43-95C8-621AFC842CEB}" type="presOf" srcId="{56911EE3-2930-4478-B9F2-FB0B4CAA0F17}" destId="{B5A670F6-6824-BD47-AEF3-F87290BFFCD5}" srcOrd="0" destOrd="0" presId="urn:microsoft.com/office/officeart/2016/7/layout/VerticalDownArrowProcess"/>
    <dgm:cxn modelId="{27380CBA-0C51-4735-A197-1C8E7F161D43}" srcId="{A5D9083C-D89A-4CE9-A842-98B3CDD906F7}" destId="{2F819B76-8BD3-4537-86BF-A3491FB6B43B}" srcOrd="3" destOrd="0" parTransId="{F04C4D5D-4090-49FA-894F-EB7BC6E19A6D}" sibTransId="{648E86BE-077A-41ED-929D-B5C5CD232CEE}"/>
    <dgm:cxn modelId="{6F3C46BD-8A8A-694B-9D6C-59A3283E089C}" type="presOf" srcId="{4AF5BB78-9615-45F9-A082-A3D1EF003D79}" destId="{11D0D6DE-4043-D246-9522-F6B5F0DE27A4}" srcOrd="1" destOrd="0" presId="urn:microsoft.com/office/officeart/2016/7/layout/VerticalDownArrowProcess"/>
    <dgm:cxn modelId="{2EB06BC9-6D37-384E-853B-5BEC7B685694}" type="presOf" srcId="{3FB50634-EAE3-4E98-9A85-BBE1F25D88E6}" destId="{450290E3-76FB-EE48-B50F-BDEE12C91A56}" srcOrd="0" destOrd="0" presId="urn:microsoft.com/office/officeart/2016/7/layout/VerticalDownArrowProcess"/>
    <dgm:cxn modelId="{294526D2-63C2-F743-A7D0-419748B53BB9}" type="presOf" srcId="{8CE42339-7097-4140-AC19-3891B8B3A775}" destId="{499B7CCB-E136-7741-A44A-33B9C99E6BDA}" srcOrd="0" destOrd="0" presId="urn:microsoft.com/office/officeart/2016/7/layout/VerticalDownArrowProcess"/>
    <dgm:cxn modelId="{252097D7-0BDA-4F35-833B-555352CD02C1}" srcId="{5083ABDD-0AC2-4CA7-9A2E-EEDF52AC602F}" destId="{3FB50634-EAE3-4E98-9A85-BBE1F25D88E6}" srcOrd="0" destOrd="0" parTransId="{39F44863-2816-45E7-ADF7-7598E2499F50}" sibTransId="{6663BAD4-4152-4387-893B-8D59854096EA}"/>
    <dgm:cxn modelId="{5FCB6CD9-82DA-9C4C-9166-FD6D5263D02A}" type="presOf" srcId="{A5D9083C-D89A-4CE9-A842-98B3CDD906F7}" destId="{30BBD37F-499F-B343-AA93-9F47274448DB}" srcOrd="0" destOrd="0" presId="urn:microsoft.com/office/officeart/2016/7/layout/VerticalDownArrowProcess"/>
    <dgm:cxn modelId="{D14F8FDB-77B1-354E-9ED0-820283ED6278}" type="presOf" srcId="{69AD6447-2126-4763-9864-140227FB4618}" destId="{A28C617C-5CB3-444C-B602-65CEB852F60A}" srcOrd="0" destOrd="0" presId="urn:microsoft.com/office/officeart/2016/7/layout/VerticalDownArrowProcess"/>
    <dgm:cxn modelId="{44803DE7-946A-A44F-8A78-7A9F5156DE0E}" type="presOf" srcId="{4AF5BB78-9615-45F9-A082-A3D1EF003D79}" destId="{E0526C83-1FD1-304B-874B-767D9A7AA118}" srcOrd="0" destOrd="0" presId="urn:microsoft.com/office/officeart/2016/7/layout/VerticalDownArrowProcess"/>
    <dgm:cxn modelId="{9828F0E7-3A7D-A347-99EB-9EB107C84A54}" type="presOf" srcId="{7EDA906E-6FB7-46FF-AB89-66AFB987745A}" destId="{655D3BB1-868E-0E47-9EA0-D3E035BB7683}" srcOrd="0" destOrd="0" presId="urn:microsoft.com/office/officeart/2016/7/layout/VerticalDownArrowProcess"/>
    <dgm:cxn modelId="{55AE99F7-C1CC-4A3D-8BC0-0E9F5E2A771D}" srcId="{4AF5BB78-9615-45F9-A082-A3D1EF003D79}" destId="{B53F4426-21B3-45A5-8047-001FEC4D023E}" srcOrd="0" destOrd="0" parTransId="{A3085041-5575-4C42-9088-8D2CF46CD5DA}" sibTransId="{EC9D93B5-B614-497F-AAE7-1298E7C2B96C}"/>
    <dgm:cxn modelId="{C132DCFB-76AB-2445-89F4-77C288468383}" type="presOf" srcId="{B53F4426-21B3-45A5-8047-001FEC4D023E}" destId="{51B3C735-E96B-DF4A-8CBD-11E690290967}" srcOrd="0" destOrd="0" presId="urn:microsoft.com/office/officeart/2016/7/layout/VerticalDownArrowProcess"/>
    <dgm:cxn modelId="{D5B8FC46-ADEF-8344-81CE-3835CC0B9EE0}" type="presParOf" srcId="{30BBD37F-499F-B343-AA93-9F47274448DB}" destId="{2E6E5323-9148-DC48-8E08-738A921B1276}" srcOrd="0" destOrd="0" presId="urn:microsoft.com/office/officeart/2016/7/layout/VerticalDownArrowProcess"/>
    <dgm:cxn modelId="{BC5F801C-3D85-9343-B0D4-A705EBC77742}" type="presParOf" srcId="{2E6E5323-9148-DC48-8E08-738A921B1276}" destId="{6FCBCA49-3FD5-C749-9856-017BDD81933D}" srcOrd="0" destOrd="0" presId="urn:microsoft.com/office/officeart/2016/7/layout/VerticalDownArrowProcess"/>
    <dgm:cxn modelId="{9B1A0EBD-5AE4-A247-ABF4-0FC79BC8C4F9}" type="presParOf" srcId="{2E6E5323-9148-DC48-8E08-738A921B1276}" destId="{450290E3-76FB-EE48-B50F-BDEE12C91A56}" srcOrd="1" destOrd="0" presId="urn:microsoft.com/office/officeart/2016/7/layout/VerticalDownArrowProcess"/>
    <dgm:cxn modelId="{385233F4-892B-C748-A7CB-2DDB55A54CA7}" type="presParOf" srcId="{30BBD37F-499F-B343-AA93-9F47274448DB}" destId="{463B9C5D-B7A3-DA4B-964B-C4FC0D1FC64D}" srcOrd="1" destOrd="0" presId="urn:microsoft.com/office/officeart/2016/7/layout/VerticalDownArrowProcess"/>
    <dgm:cxn modelId="{514D624A-6D68-A440-B697-1D4A3DBC35A5}" type="presParOf" srcId="{30BBD37F-499F-B343-AA93-9F47274448DB}" destId="{BBFD5BCB-1E30-4A4B-9BD1-100459CED0BB}" srcOrd="2" destOrd="0" presId="urn:microsoft.com/office/officeart/2016/7/layout/VerticalDownArrowProcess"/>
    <dgm:cxn modelId="{F94EEC3E-6604-F546-AA47-72E23309CBEE}" type="presParOf" srcId="{BBFD5BCB-1E30-4A4B-9BD1-100459CED0BB}" destId="{91BEB628-1CC9-4E47-9A14-D97C40432114}" srcOrd="0" destOrd="0" presId="urn:microsoft.com/office/officeart/2016/7/layout/VerticalDownArrowProcess"/>
    <dgm:cxn modelId="{F9FFBE38-49D3-D344-8AC9-31ACD422DA2C}" type="presParOf" srcId="{BBFD5BCB-1E30-4A4B-9BD1-100459CED0BB}" destId="{4E649743-86CB-0447-A159-A463B59CF1BE}" srcOrd="1" destOrd="0" presId="urn:microsoft.com/office/officeart/2016/7/layout/VerticalDownArrowProcess"/>
    <dgm:cxn modelId="{8A381B36-0F90-684B-9130-7C43AEFE2D56}" type="presParOf" srcId="{BBFD5BCB-1E30-4A4B-9BD1-100459CED0BB}" destId="{655D3BB1-868E-0E47-9EA0-D3E035BB7683}" srcOrd="2" destOrd="0" presId="urn:microsoft.com/office/officeart/2016/7/layout/VerticalDownArrowProcess"/>
    <dgm:cxn modelId="{6B9677CA-F1A3-0B4A-AA09-718F9D0F2BA6}" type="presParOf" srcId="{30BBD37F-499F-B343-AA93-9F47274448DB}" destId="{F530C473-955A-634E-88F5-60A908910C3C}" srcOrd="3" destOrd="0" presId="urn:microsoft.com/office/officeart/2016/7/layout/VerticalDownArrowProcess"/>
    <dgm:cxn modelId="{AAD1300C-382F-8841-99FF-55A7CDDD67D7}" type="presParOf" srcId="{30BBD37F-499F-B343-AA93-9F47274448DB}" destId="{8CBFD377-9A6D-C642-B83C-E08698DCBFDF}" srcOrd="4" destOrd="0" presId="urn:microsoft.com/office/officeart/2016/7/layout/VerticalDownArrowProcess"/>
    <dgm:cxn modelId="{795B7661-1DED-EE44-9859-D396BB128661}" type="presParOf" srcId="{8CBFD377-9A6D-C642-B83C-E08698DCBFDF}" destId="{B4CABABA-C89F-5346-8887-743169F7D773}" srcOrd="0" destOrd="0" presId="urn:microsoft.com/office/officeart/2016/7/layout/VerticalDownArrowProcess"/>
    <dgm:cxn modelId="{8A38315A-AB2B-4342-AD1B-FB1B4A6D17FE}" type="presParOf" srcId="{8CBFD377-9A6D-C642-B83C-E08698DCBFDF}" destId="{11175A06-1083-4B43-909A-759AB5145E1A}" srcOrd="1" destOrd="0" presId="urn:microsoft.com/office/officeart/2016/7/layout/VerticalDownArrowProcess"/>
    <dgm:cxn modelId="{302DA504-CF13-854E-84A9-D6B1861BA222}" type="presParOf" srcId="{8CBFD377-9A6D-C642-B83C-E08698DCBFDF}" destId="{2E026312-B689-2F4A-813C-8EF68CD8164B}" srcOrd="2" destOrd="0" presId="urn:microsoft.com/office/officeart/2016/7/layout/VerticalDownArrowProcess"/>
    <dgm:cxn modelId="{0F718FBA-E6C6-B044-9085-878F4F17E529}" type="presParOf" srcId="{30BBD37F-499F-B343-AA93-9F47274448DB}" destId="{9CE85A1C-20C7-1E49-8ECB-23DBE2F0AA60}" srcOrd="5" destOrd="0" presId="urn:microsoft.com/office/officeart/2016/7/layout/VerticalDownArrowProcess"/>
    <dgm:cxn modelId="{D44E3EC5-1A44-F84E-8157-FDF9A1E80CD3}" type="presParOf" srcId="{30BBD37F-499F-B343-AA93-9F47274448DB}" destId="{D2747768-95A9-904D-A04D-7FBD963C24DE}" srcOrd="6" destOrd="0" presId="urn:microsoft.com/office/officeart/2016/7/layout/VerticalDownArrowProcess"/>
    <dgm:cxn modelId="{8CA9403C-49D3-CF41-A526-E8E7F794D37F}" type="presParOf" srcId="{D2747768-95A9-904D-A04D-7FBD963C24DE}" destId="{B5A670F6-6824-BD47-AEF3-F87290BFFCD5}" srcOrd="0" destOrd="0" presId="urn:microsoft.com/office/officeart/2016/7/layout/VerticalDownArrowProcess"/>
    <dgm:cxn modelId="{B24052C5-C4A8-094B-B551-9D82B51A33E8}" type="presParOf" srcId="{D2747768-95A9-904D-A04D-7FBD963C24DE}" destId="{999EF3DB-AD2D-484C-A55A-CEB7443D863E}" srcOrd="1" destOrd="0" presId="urn:microsoft.com/office/officeart/2016/7/layout/VerticalDownArrowProcess"/>
    <dgm:cxn modelId="{84EA4033-299A-F946-8559-ED7523F1548A}" type="presParOf" srcId="{D2747768-95A9-904D-A04D-7FBD963C24DE}" destId="{499B7CCB-E136-7741-A44A-33B9C99E6BDA}" srcOrd="2" destOrd="0" presId="urn:microsoft.com/office/officeart/2016/7/layout/VerticalDownArrowProcess"/>
    <dgm:cxn modelId="{E77AAF49-771B-BF42-957A-F13FDD0F0FEF}" type="presParOf" srcId="{30BBD37F-499F-B343-AA93-9F47274448DB}" destId="{3FC539DC-53B5-C947-ACD6-679F80F2C9CC}" srcOrd="7" destOrd="0" presId="urn:microsoft.com/office/officeart/2016/7/layout/VerticalDownArrowProcess"/>
    <dgm:cxn modelId="{4A3894BF-63B0-FD4E-B7A7-3421E78741DF}" type="presParOf" srcId="{30BBD37F-499F-B343-AA93-9F47274448DB}" destId="{84D4C28C-79C0-0A44-844A-C90FCC36F60C}" srcOrd="8" destOrd="0" presId="urn:microsoft.com/office/officeart/2016/7/layout/VerticalDownArrowProcess"/>
    <dgm:cxn modelId="{F60084A7-710B-1842-9DFF-3F890C3C812A}" type="presParOf" srcId="{84D4C28C-79C0-0A44-844A-C90FCC36F60C}" destId="{E0526C83-1FD1-304B-874B-767D9A7AA118}" srcOrd="0" destOrd="0" presId="urn:microsoft.com/office/officeart/2016/7/layout/VerticalDownArrowProcess"/>
    <dgm:cxn modelId="{DB7BBD1C-BD5E-BF4C-962B-A383B9BC1CD0}" type="presParOf" srcId="{84D4C28C-79C0-0A44-844A-C90FCC36F60C}" destId="{11D0D6DE-4043-D246-9522-F6B5F0DE27A4}" srcOrd="1" destOrd="0" presId="urn:microsoft.com/office/officeart/2016/7/layout/VerticalDownArrowProcess"/>
    <dgm:cxn modelId="{3EC72654-C9BD-4440-A40C-D3AE735985EF}" type="presParOf" srcId="{84D4C28C-79C0-0A44-844A-C90FCC36F60C}" destId="{51B3C735-E96B-DF4A-8CBD-11E690290967}" srcOrd="2" destOrd="0" presId="urn:microsoft.com/office/officeart/2016/7/layout/VerticalDownArrowProcess"/>
    <dgm:cxn modelId="{A5A1D134-289E-D449-8E68-CB694713EF7B}" type="presParOf" srcId="{30BBD37F-499F-B343-AA93-9F47274448DB}" destId="{1153EE9B-AF22-D34E-A09B-03374455BDAE}" srcOrd="9" destOrd="0" presId="urn:microsoft.com/office/officeart/2016/7/layout/VerticalDownArrowProcess"/>
    <dgm:cxn modelId="{B46FCD4D-8C79-1A47-B35E-46912F9ABC09}" type="presParOf" srcId="{30BBD37F-499F-B343-AA93-9F47274448DB}" destId="{C485E979-C28D-3348-968F-4E6D118C394B}" srcOrd="10" destOrd="0" presId="urn:microsoft.com/office/officeart/2016/7/layout/VerticalDownArrowProcess"/>
    <dgm:cxn modelId="{65DDEE77-D9E7-4E4B-AB70-BE5ADF125890}" type="presParOf" srcId="{C485E979-C28D-3348-968F-4E6D118C394B}" destId="{EE524FE0-2B79-E242-B596-340D2C6C5D38}" srcOrd="0" destOrd="0" presId="urn:microsoft.com/office/officeart/2016/7/layout/VerticalDownArrowProcess"/>
    <dgm:cxn modelId="{20EDEB60-AA60-C14F-99EB-A326754EC58D}" type="presParOf" srcId="{C485E979-C28D-3348-968F-4E6D118C394B}" destId="{5F108F5C-4750-2844-97E4-FA84F6D2FF26}" srcOrd="1" destOrd="0" presId="urn:microsoft.com/office/officeart/2016/7/layout/VerticalDownArrowProcess"/>
    <dgm:cxn modelId="{3F5FA9BE-63C4-C44A-9308-9A75FF713781}" type="presParOf" srcId="{C485E979-C28D-3348-968F-4E6D118C394B}" destId="{A28C617C-5CB3-444C-B602-65CEB852F60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07C84-B74E-4432-99A6-45A47E34D2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33C6B1-EFD1-41B7-A8D5-1BAAE2F786B3}">
      <dgm:prSet/>
      <dgm:spPr/>
      <dgm:t>
        <a:bodyPr/>
        <a:lstStyle/>
        <a:p>
          <a:r>
            <a:rPr lang="en-BB"/>
            <a:t>Cost – from your cost card</a:t>
          </a:r>
          <a:endParaRPr lang="en-US"/>
        </a:p>
      </dgm:t>
    </dgm:pt>
    <dgm:pt modelId="{FC5DDA82-2353-4BAF-B5E3-2C922A054B3E}" type="parTrans" cxnId="{298424EA-1C9C-47B8-AC42-BBE34600EF6F}">
      <dgm:prSet/>
      <dgm:spPr/>
      <dgm:t>
        <a:bodyPr/>
        <a:lstStyle/>
        <a:p>
          <a:endParaRPr lang="en-US"/>
        </a:p>
      </dgm:t>
    </dgm:pt>
    <dgm:pt modelId="{3388A4CE-574B-43E3-A8D2-09E93A3EF0A8}" type="sibTrans" cxnId="{298424EA-1C9C-47B8-AC42-BBE34600EF6F}">
      <dgm:prSet/>
      <dgm:spPr/>
      <dgm:t>
        <a:bodyPr/>
        <a:lstStyle/>
        <a:p>
          <a:endParaRPr lang="en-US"/>
        </a:p>
      </dgm:t>
    </dgm:pt>
    <dgm:pt modelId="{C1784259-42E2-46E9-B40B-D2EE5C9F95D8}">
      <dgm:prSet/>
      <dgm:spPr/>
      <dgm:t>
        <a:bodyPr/>
        <a:lstStyle/>
        <a:p>
          <a:r>
            <a:rPr lang="en-BB"/>
            <a:t>Profit – consider indutry norms/trends</a:t>
          </a:r>
          <a:endParaRPr lang="en-US"/>
        </a:p>
      </dgm:t>
    </dgm:pt>
    <dgm:pt modelId="{86BBA475-B26A-44E7-B3BE-DDB39A35C283}" type="parTrans" cxnId="{D9884837-9741-4637-AA3D-DFEC4B9EF5F3}">
      <dgm:prSet/>
      <dgm:spPr/>
      <dgm:t>
        <a:bodyPr/>
        <a:lstStyle/>
        <a:p>
          <a:endParaRPr lang="en-US"/>
        </a:p>
      </dgm:t>
    </dgm:pt>
    <dgm:pt modelId="{75A56049-2D19-4362-BAD0-55E4DCB9A100}" type="sibTrans" cxnId="{D9884837-9741-4637-AA3D-DFEC4B9EF5F3}">
      <dgm:prSet/>
      <dgm:spPr/>
      <dgm:t>
        <a:bodyPr/>
        <a:lstStyle/>
        <a:p>
          <a:endParaRPr lang="en-US"/>
        </a:p>
      </dgm:t>
    </dgm:pt>
    <dgm:pt modelId="{3DE3F508-4489-4DE9-A65A-6D2E3CFCCC0F}">
      <dgm:prSet/>
      <dgm:spPr/>
      <dgm:t>
        <a:bodyPr/>
        <a:lstStyle/>
        <a:p>
          <a:r>
            <a:rPr lang="en-BB"/>
            <a:t>Selling price – determine your real selling price, then consider your pricing strategy.</a:t>
          </a:r>
          <a:endParaRPr lang="en-US"/>
        </a:p>
      </dgm:t>
    </dgm:pt>
    <dgm:pt modelId="{984C5335-350D-4E20-ACD6-4E7961B6D97A}" type="parTrans" cxnId="{7285AEE9-C21C-4AF4-AA19-913AAD900D2A}">
      <dgm:prSet/>
      <dgm:spPr/>
      <dgm:t>
        <a:bodyPr/>
        <a:lstStyle/>
        <a:p>
          <a:endParaRPr lang="en-US"/>
        </a:p>
      </dgm:t>
    </dgm:pt>
    <dgm:pt modelId="{636265A8-8445-4D1F-B747-F798FD606A34}" type="sibTrans" cxnId="{7285AEE9-C21C-4AF4-AA19-913AAD900D2A}">
      <dgm:prSet/>
      <dgm:spPr/>
      <dgm:t>
        <a:bodyPr/>
        <a:lstStyle/>
        <a:p>
          <a:endParaRPr lang="en-US"/>
        </a:p>
      </dgm:t>
    </dgm:pt>
    <dgm:pt modelId="{5768362B-B949-4F4B-93B0-CA7B029AAE41}" type="pres">
      <dgm:prSet presAssocID="{31F07C84-B74E-4432-99A6-45A47E34D2CF}" presName="root" presStyleCnt="0">
        <dgm:presLayoutVars>
          <dgm:dir/>
          <dgm:resizeHandles val="exact"/>
        </dgm:presLayoutVars>
      </dgm:prSet>
      <dgm:spPr/>
    </dgm:pt>
    <dgm:pt modelId="{47814FDC-76EE-4ACB-9489-D678CD14E689}" type="pres">
      <dgm:prSet presAssocID="{2D33C6B1-EFD1-41B7-A8D5-1BAAE2F786B3}" presName="compNode" presStyleCnt="0"/>
      <dgm:spPr/>
    </dgm:pt>
    <dgm:pt modelId="{4C11C758-9DCD-4D98-83F3-810FF44BC06D}" type="pres">
      <dgm:prSet presAssocID="{2D33C6B1-EFD1-41B7-A8D5-1BAAE2F786B3}" presName="bgRect" presStyleLbl="bgShp" presStyleIdx="0" presStyleCnt="3"/>
      <dgm:spPr/>
    </dgm:pt>
    <dgm:pt modelId="{48961312-E045-4DE9-87F3-A46A7B9C630B}" type="pres">
      <dgm:prSet presAssocID="{2D33C6B1-EFD1-41B7-A8D5-1BAAE2F78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CD46005-C862-4304-AD2A-703EB539D361}" type="pres">
      <dgm:prSet presAssocID="{2D33C6B1-EFD1-41B7-A8D5-1BAAE2F786B3}" presName="spaceRect" presStyleCnt="0"/>
      <dgm:spPr/>
    </dgm:pt>
    <dgm:pt modelId="{872B769D-79B7-47E6-ABF7-F71828F8BBBA}" type="pres">
      <dgm:prSet presAssocID="{2D33C6B1-EFD1-41B7-A8D5-1BAAE2F786B3}" presName="parTx" presStyleLbl="revTx" presStyleIdx="0" presStyleCnt="3">
        <dgm:presLayoutVars>
          <dgm:chMax val="0"/>
          <dgm:chPref val="0"/>
        </dgm:presLayoutVars>
      </dgm:prSet>
      <dgm:spPr/>
    </dgm:pt>
    <dgm:pt modelId="{7B05C0FE-E48C-4075-9576-16B31F7CB528}" type="pres">
      <dgm:prSet presAssocID="{3388A4CE-574B-43E3-A8D2-09E93A3EF0A8}" presName="sibTrans" presStyleCnt="0"/>
      <dgm:spPr/>
    </dgm:pt>
    <dgm:pt modelId="{AFF3C129-3332-43B1-B160-ABC91590D6F3}" type="pres">
      <dgm:prSet presAssocID="{C1784259-42E2-46E9-B40B-D2EE5C9F95D8}" presName="compNode" presStyleCnt="0"/>
      <dgm:spPr/>
    </dgm:pt>
    <dgm:pt modelId="{34721086-D24C-4AC5-AF01-304C118923AF}" type="pres">
      <dgm:prSet presAssocID="{C1784259-42E2-46E9-B40B-D2EE5C9F95D8}" presName="bgRect" presStyleLbl="bgShp" presStyleIdx="1" presStyleCnt="3"/>
      <dgm:spPr/>
    </dgm:pt>
    <dgm:pt modelId="{6CBC9936-C329-4967-A102-E0D6549396DB}" type="pres">
      <dgm:prSet presAssocID="{C1784259-42E2-46E9-B40B-D2EE5C9F95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4908218A-6C31-4C39-A235-2F2B8F208A62}" type="pres">
      <dgm:prSet presAssocID="{C1784259-42E2-46E9-B40B-D2EE5C9F95D8}" presName="spaceRect" presStyleCnt="0"/>
      <dgm:spPr/>
    </dgm:pt>
    <dgm:pt modelId="{8DE2FC72-7648-48AD-89B7-504B627EF9D9}" type="pres">
      <dgm:prSet presAssocID="{C1784259-42E2-46E9-B40B-D2EE5C9F95D8}" presName="parTx" presStyleLbl="revTx" presStyleIdx="1" presStyleCnt="3">
        <dgm:presLayoutVars>
          <dgm:chMax val="0"/>
          <dgm:chPref val="0"/>
        </dgm:presLayoutVars>
      </dgm:prSet>
      <dgm:spPr/>
    </dgm:pt>
    <dgm:pt modelId="{450E8BCE-F450-4213-BB33-6B36CEFA8A4B}" type="pres">
      <dgm:prSet presAssocID="{75A56049-2D19-4362-BAD0-55E4DCB9A100}" presName="sibTrans" presStyleCnt="0"/>
      <dgm:spPr/>
    </dgm:pt>
    <dgm:pt modelId="{E91746BF-0C7D-4BF7-94F8-CFCD9E96FAFE}" type="pres">
      <dgm:prSet presAssocID="{3DE3F508-4489-4DE9-A65A-6D2E3CFCCC0F}" presName="compNode" presStyleCnt="0"/>
      <dgm:spPr/>
    </dgm:pt>
    <dgm:pt modelId="{B70C5824-5616-473B-9FD4-F8B24493833F}" type="pres">
      <dgm:prSet presAssocID="{3DE3F508-4489-4DE9-A65A-6D2E3CFCCC0F}" presName="bgRect" presStyleLbl="bgShp" presStyleIdx="2" presStyleCnt="3"/>
      <dgm:spPr/>
    </dgm:pt>
    <dgm:pt modelId="{D71A6C3E-BE22-4C9A-BE4E-DCF70E2982E4}" type="pres">
      <dgm:prSet presAssocID="{3DE3F508-4489-4DE9-A65A-6D2E3CFCCC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BEB4226-CDC0-4071-86CF-92BF23541F5E}" type="pres">
      <dgm:prSet presAssocID="{3DE3F508-4489-4DE9-A65A-6D2E3CFCCC0F}" presName="spaceRect" presStyleCnt="0"/>
      <dgm:spPr/>
    </dgm:pt>
    <dgm:pt modelId="{3438FCD0-4EA8-4D44-946A-0F310680EFEB}" type="pres">
      <dgm:prSet presAssocID="{3DE3F508-4489-4DE9-A65A-6D2E3CFCCC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9884837-9741-4637-AA3D-DFEC4B9EF5F3}" srcId="{31F07C84-B74E-4432-99A6-45A47E34D2CF}" destId="{C1784259-42E2-46E9-B40B-D2EE5C9F95D8}" srcOrd="1" destOrd="0" parTransId="{86BBA475-B26A-44E7-B3BE-DDB39A35C283}" sibTransId="{75A56049-2D19-4362-BAD0-55E4DCB9A100}"/>
    <dgm:cxn modelId="{11EADF3D-1271-40DB-B2A3-5171D11C45AF}" type="presOf" srcId="{C1784259-42E2-46E9-B40B-D2EE5C9F95D8}" destId="{8DE2FC72-7648-48AD-89B7-504B627EF9D9}" srcOrd="0" destOrd="0" presId="urn:microsoft.com/office/officeart/2018/2/layout/IconVerticalSolidList"/>
    <dgm:cxn modelId="{2A9B5961-6F78-4993-9E62-599B0B65EAE2}" type="presOf" srcId="{2D33C6B1-EFD1-41B7-A8D5-1BAAE2F786B3}" destId="{872B769D-79B7-47E6-ABF7-F71828F8BBBA}" srcOrd="0" destOrd="0" presId="urn:microsoft.com/office/officeart/2018/2/layout/IconVerticalSolidList"/>
    <dgm:cxn modelId="{1CDEC1BA-7B9F-461A-B7E8-BFE9651DF9FB}" type="presOf" srcId="{3DE3F508-4489-4DE9-A65A-6D2E3CFCCC0F}" destId="{3438FCD0-4EA8-4D44-946A-0F310680EFEB}" srcOrd="0" destOrd="0" presId="urn:microsoft.com/office/officeart/2018/2/layout/IconVerticalSolidList"/>
    <dgm:cxn modelId="{568F6EDA-8B4A-4451-8A9A-9AD90879CAF5}" type="presOf" srcId="{31F07C84-B74E-4432-99A6-45A47E34D2CF}" destId="{5768362B-B949-4F4B-93B0-CA7B029AAE41}" srcOrd="0" destOrd="0" presId="urn:microsoft.com/office/officeart/2018/2/layout/IconVerticalSolidList"/>
    <dgm:cxn modelId="{7285AEE9-C21C-4AF4-AA19-913AAD900D2A}" srcId="{31F07C84-B74E-4432-99A6-45A47E34D2CF}" destId="{3DE3F508-4489-4DE9-A65A-6D2E3CFCCC0F}" srcOrd="2" destOrd="0" parTransId="{984C5335-350D-4E20-ACD6-4E7961B6D97A}" sibTransId="{636265A8-8445-4D1F-B747-F798FD606A34}"/>
    <dgm:cxn modelId="{298424EA-1C9C-47B8-AC42-BBE34600EF6F}" srcId="{31F07C84-B74E-4432-99A6-45A47E34D2CF}" destId="{2D33C6B1-EFD1-41B7-A8D5-1BAAE2F786B3}" srcOrd="0" destOrd="0" parTransId="{FC5DDA82-2353-4BAF-B5E3-2C922A054B3E}" sibTransId="{3388A4CE-574B-43E3-A8D2-09E93A3EF0A8}"/>
    <dgm:cxn modelId="{486C6E8D-4036-47E5-AB15-22F5C3DEC1C1}" type="presParOf" srcId="{5768362B-B949-4F4B-93B0-CA7B029AAE41}" destId="{47814FDC-76EE-4ACB-9489-D678CD14E689}" srcOrd="0" destOrd="0" presId="urn:microsoft.com/office/officeart/2018/2/layout/IconVerticalSolidList"/>
    <dgm:cxn modelId="{8D349E0C-F7AE-4232-AD15-310410F0B5C4}" type="presParOf" srcId="{47814FDC-76EE-4ACB-9489-D678CD14E689}" destId="{4C11C758-9DCD-4D98-83F3-810FF44BC06D}" srcOrd="0" destOrd="0" presId="urn:microsoft.com/office/officeart/2018/2/layout/IconVerticalSolidList"/>
    <dgm:cxn modelId="{A2580E27-8C4C-4418-82EA-8BED3A7D1E06}" type="presParOf" srcId="{47814FDC-76EE-4ACB-9489-D678CD14E689}" destId="{48961312-E045-4DE9-87F3-A46A7B9C630B}" srcOrd="1" destOrd="0" presId="urn:microsoft.com/office/officeart/2018/2/layout/IconVerticalSolidList"/>
    <dgm:cxn modelId="{AD4F6B57-6319-46FC-8ED1-FC4D6F3BF8CC}" type="presParOf" srcId="{47814FDC-76EE-4ACB-9489-D678CD14E689}" destId="{3CD46005-C862-4304-AD2A-703EB539D361}" srcOrd="2" destOrd="0" presId="urn:microsoft.com/office/officeart/2018/2/layout/IconVerticalSolidList"/>
    <dgm:cxn modelId="{B625DA40-2F30-40C8-B641-BA4FF3D4DDCE}" type="presParOf" srcId="{47814FDC-76EE-4ACB-9489-D678CD14E689}" destId="{872B769D-79B7-47E6-ABF7-F71828F8BBBA}" srcOrd="3" destOrd="0" presId="urn:microsoft.com/office/officeart/2018/2/layout/IconVerticalSolidList"/>
    <dgm:cxn modelId="{DB53C9E4-0547-4981-A408-41A7B5A77016}" type="presParOf" srcId="{5768362B-B949-4F4B-93B0-CA7B029AAE41}" destId="{7B05C0FE-E48C-4075-9576-16B31F7CB528}" srcOrd="1" destOrd="0" presId="urn:microsoft.com/office/officeart/2018/2/layout/IconVerticalSolidList"/>
    <dgm:cxn modelId="{828DAAC2-6BA1-45E3-A847-F01A2D23C7C4}" type="presParOf" srcId="{5768362B-B949-4F4B-93B0-CA7B029AAE41}" destId="{AFF3C129-3332-43B1-B160-ABC91590D6F3}" srcOrd="2" destOrd="0" presId="urn:microsoft.com/office/officeart/2018/2/layout/IconVerticalSolidList"/>
    <dgm:cxn modelId="{35F2C0D2-9BEA-41F2-8085-9DA27708DB49}" type="presParOf" srcId="{AFF3C129-3332-43B1-B160-ABC91590D6F3}" destId="{34721086-D24C-4AC5-AF01-304C118923AF}" srcOrd="0" destOrd="0" presId="urn:microsoft.com/office/officeart/2018/2/layout/IconVerticalSolidList"/>
    <dgm:cxn modelId="{8E855853-751E-46F1-B803-9776B038CEDC}" type="presParOf" srcId="{AFF3C129-3332-43B1-B160-ABC91590D6F3}" destId="{6CBC9936-C329-4967-A102-E0D6549396DB}" srcOrd="1" destOrd="0" presId="urn:microsoft.com/office/officeart/2018/2/layout/IconVerticalSolidList"/>
    <dgm:cxn modelId="{88392F83-9402-41DA-902F-5772331E1BB7}" type="presParOf" srcId="{AFF3C129-3332-43B1-B160-ABC91590D6F3}" destId="{4908218A-6C31-4C39-A235-2F2B8F208A62}" srcOrd="2" destOrd="0" presId="urn:microsoft.com/office/officeart/2018/2/layout/IconVerticalSolidList"/>
    <dgm:cxn modelId="{8E9B05DA-CD01-4AB0-977C-664D2FA8F443}" type="presParOf" srcId="{AFF3C129-3332-43B1-B160-ABC91590D6F3}" destId="{8DE2FC72-7648-48AD-89B7-504B627EF9D9}" srcOrd="3" destOrd="0" presId="urn:microsoft.com/office/officeart/2018/2/layout/IconVerticalSolidList"/>
    <dgm:cxn modelId="{69F11CF4-0CEA-48EF-9DEB-2151B48966C1}" type="presParOf" srcId="{5768362B-B949-4F4B-93B0-CA7B029AAE41}" destId="{450E8BCE-F450-4213-BB33-6B36CEFA8A4B}" srcOrd="3" destOrd="0" presId="urn:microsoft.com/office/officeart/2018/2/layout/IconVerticalSolidList"/>
    <dgm:cxn modelId="{413AC4AA-CE75-430F-B45B-A48B19C62E1C}" type="presParOf" srcId="{5768362B-B949-4F4B-93B0-CA7B029AAE41}" destId="{E91746BF-0C7D-4BF7-94F8-CFCD9E96FAFE}" srcOrd="4" destOrd="0" presId="urn:microsoft.com/office/officeart/2018/2/layout/IconVerticalSolidList"/>
    <dgm:cxn modelId="{3DAA3704-A4A7-4C1C-AE12-2F43C7AA82F7}" type="presParOf" srcId="{E91746BF-0C7D-4BF7-94F8-CFCD9E96FAFE}" destId="{B70C5824-5616-473B-9FD4-F8B24493833F}" srcOrd="0" destOrd="0" presId="urn:microsoft.com/office/officeart/2018/2/layout/IconVerticalSolidList"/>
    <dgm:cxn modelId="{EAA2387D-BFE0-45CF-A7F2-12EECBC03D36}" type="presParOf" srcId="{E91746BF-0C7D-4BF7-94F8-CFCD9E96FAFE}" destId="{D71A6C3E-BE22-4C9A-BE4E-DCF70E2982E4}" srcOrd="1" destOrd="0" presId="urn:microsoft.com/office/officeart/2018/2/layout/IconVerticalSolidList"/>
    <dgm:cxn modelId="{A1E42C33-F1A0-42AD-9DF2-E733CB78997F}" type="presParOf" srcId="{E91746BF-0C7D-4BF7-94F8-CFCD9E96FAFE}" destId="{9BEB4226-CDC0-4071-86CF-92BF23541F5E}" srcOrd="2" destOrd="0" presId="urn:microsoft.com/office/officeart/2018/2/layout/IconVerticalSolidList"/>
    <dgm:cxn modelId="{83C703A9-D05D-4A5C-9757-AD90D9CDA4B9}" type="presParOf" srcId="{E91746BF-0C7D-4BF7-94F8-CFCD9E96FAFE}" destId="{3438FCD0-4EA8-4D44-946A-0F310680EF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E3E6D-770B-4C01-96B2-703740F494C8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AFB09B-F073-451E-85F7-0C7E368CC2F3}">
      <dgm:prSet/>
      <dgm:spPr/>
      <dgm:t>
        <a:bodyPr/>
        <a:lstStyle/>
        <a:p>
          <a:r>
            <a:rPr lang="en-BB"/>
            <a:t>Cost plus pricing</a:t>
          </a:r>
          <a:endParaRPr lang="en-US"/>
        </a:p>
      </dgm:t>
    </dgm:pt>
    <dgm:pt modelId="{B4835B23-8001-439F-BBB7-483AEA9766CF}" type="parTrans" cxnId="{851FB060-414C-4114-957C-20DD70439452}">
      <dgm:prSet/>
      <dgm:spPr/>
      <dgm:t>
        <a:bodyPr/>
        <a:lstStyle/>
        <a:p>
          <a:endParaRPr lang="en-US"/>
        </a:p>
      </dgm:t>
    </dgm:pt>
    <dgm:pt modelId="{0A8F96CE-91F7-4547-AAB8-44ED11049403}" type="sibTrans" cxnId="{851FB060-414C-4114-957C-20DD70439452}">
      <dgm:prSet/>
      <dgm:spPr/>
      <dgm:t>
        <a:bodyPr/>
        <a:lstStyle/>
        <a:p>
          <a:endParaRPr lang="en-US"/>
        </a:p>
      </dgm:t>
    </dgm:pt>
    <dgm:pt modelId="{0272CF50-D036-4F2B-B90F-9EC8A0A4AB1E}">
      <dgm:prSet/>
      <dgm:spPr/>
      <dgm:t>
        <a:bodyPr/>
        <a:lstStyle/>
        <a:p>
          <a:r>
            <a:rPr lang="en-BB"/>
            <a:t>Competitive pricing</a:t>
          </a:r>
          <a:endParaRPr lang="en-US"/>
        </a:p>
      </dgm:t>
    </dgm:pt>
    <dgm:pt modelId="{E68ADEE3-9E72-4559-ABB1-35B4723F1824}" type="parTrans" cxnId="{39ABD406-49B9-474C-B589-8688B0061017}">
      <dgm:prSet/>
      <dgm:spPr/>
      <dgm:t>
        <a:bodyPr/>
        <a:lstStyle/>
        <a:p>
          <a:endParaRPr lang="en-US"/>
        </a:p>
      </dgm:t>
    </dgm:pt>
    <dgm:pt modelId="{9C617529-EECE-4476-96CB-C16D8F6157AF}" type="sibTrans" cxnId="{39ABD406-49B9-474C-B589-8688B0061017}">
      <dgm:prSet/>
      <dgm:spPr/>
      <dgm:t>
        <a:bodyPr/>
        <a:lstStyle/>
        <a:p>
          <a:endParaRPr lang="en-US"/>
        </a:p>
      </dgm:t>
    </dgm:pt>
    <dgm:pt modelId="{409B8253-8C1B-4DDD-92F0-D693C46B3A27}">
      <dgm:prSet/>
      <dgm:spPr/>
      <dgm:t>
        <a:bodyPr/>
        <a:lstStyle/>
        <a:p>
          <a:r>
            <a:rPr lang="en-GB"/>
            <a:t>P</a:t>
          </a:r>
          <a:r>
            <a:rPr lang="en-BB"/>
            <a:t>rice skimming</a:t>
          </a:r>
          <a:endParaRPr lang="en-US"/>
        </a:p>
      </dgm:t>
    </dgm:pt>
    <dgm:pt modelId="{00238199-A3A9-48E5-AB09-B3D217F04DC3}" type="parTrans" cxnId="{3FA2F155-FF45-4036-BCF5-937D33FFE094}">
      <dgm:prSet/>
      <dgm:spPr/>
      <dgm:t>
        <a:bodyPr/>
        <a:lstStyle/>
        <a:p>
          <a:endParaRPr lang="en-US"/>
        </a:p>
      </dgm:t>
    </dgm:pt>
    <dgm:pt modelId="{A7605348-3A36-4A27-B41C-A8D1E48C7BF4}" type="sibTrans" cxnId="{3FA2F155-FF45-4036-BCF5-937D33FFE094}">
      <dgm:prSet/>
      <dgm:spPr/>
      <dgm:t>
        <a:bodyPr/>
        <a:lstStyle/>
        <a:p>
          <a:endParaRPr lang="en-US"/>
        </a:p>
      </dgm:t>
    </dgm:pt>
    <dgm:pt modelId="{AEE4494B-0198-4347-9563-0527A52E178E}">
      <dgm:prSet/>
      <dgm:spPr/>
      <dgm:t>
        <a:bodyPr/>
        <a:lstStyle/>
        <a:p>
          <a:r>
            <a:rPr lang="en-BB"/>
            <a:t>Penetration pricing</a:t>
          </a:r>
          <a:endParaRPr lang="en-US"/>
        </a:p>
      </dgm:t>
    </dgm:pt>
    <dgm:pt modelId="{B3250D4F-7C11-452E-865D-0F74EB1E4C66}" type="parTrans" cxnId="{B7B1F3A9-6C36-48AD-9792-F92E85B2D43D}">
      <dgm:prSet/>
      <dgm:spPr/>
      <dgm:t>
        <a:bodyPr/>
        <a:lstStyle/>
        <a:p>
          <a:endParaRPr lang="en-US"/>
        </a:p>
      </dgm:t>
    </dgm:pt>
    <dgm:pt modelId="{A78F2E6E-BD75-4D6D-9321-8698277C082B}" type="sibTrans" cxnId="{B7B1F3A9-6C36-48AD-9792-F92E85B2D43D}">
      <dgm:prSet/>
      <dgm:spPr/>
      <dgm:t>
        <a:bodyPr/>
        <a:lstStyle/>
        <a:p>
          <a:endParaRPr lang="en-US"/>
        </a:p>
      </dgm:t>
    </dgm:pt>
    <dgm:pt modelId="{DA6DE218-D043-4FF6-B1DE-883F69C13B79}">
      <dgm:prSet/>
      <dgm:spPr/>
      <dgm:t>
        <a:bodyPr/>
        <a:lstStyle/>
        <a:p>
          <a:r>
            <a:rPr lang="en-BB"/>
            <a:t>Value based pricing</a:t>
          </a:r>
          <a:endParaRPr lang="en-US"/>
        </a:p>
      </dgm:t>
    </dgm:pt>
    <dgm:pt modelId="{1CFFAC85-023A-4260-990A-DA43466581B8}" type="parTrans" cxnId="{580342A1-0661-400F-AB9F-5C5BE546B1E6}">
      <dgm:prSet/>
      <dgm:spPr/>
      <dgm:t>
        <a:bodyPr/>
        <a:lstStyle/>
        <a:p>
          <a:endParaRPr lang="en-US"/>
        </a:p>
      </dgm:t>
    </dgm:pt>
    <dgm:pt modelId="{BF9268BE-A673-48B4-BC73-86E55CD1B768}" type="sibTrans" cxnId="{580342A1-0661-400F-AB9F-5C5BE546B1E6}">
      <dgm:prSet/>
      <dgm:spPr/>
      <dgm:t>
        <a:bodyPr/>
        <a:lstStyle/>
        <a:p>
          <a:endParaRPr lang="en-US"/>
        </a:p>
      </dgm:t>
    </dgm:pt>
    <dgm:pt modelId="{F94152A9-385E-4834-929F-6B5B12DFDA89}">
      <dgm:prSet/>
      <dgm:spPr/>
      <dgm:t>
        <a:bodyPr/>
        <a:lstStyle/>
        <a:p>
          <a:r>
            <a:rPr lang="en-BB"/>
            <a:t>Economy pricing</a:t>
          </a:r>
          <a:endParaRPr lang="en-US"/>
        </a:p>
      </dgm:t>
    </dgm:pt>
    <dgm:pt modelId="{3C1C2450-C443-4269-8B73-35A995546D31}" type="parTrans" cxnId="{A7233B19-8B27-4C73-A015-9E0856302AC8}">
      <dgm:prSet/>
      <dgm:spPr/>
      <dgm:t>
        <a:bodyPr/>
        <a:lstStyle/>
        <a:p>
          <a:endParaRPr lang="en-US"/>
        </a:p>
      </dgm:t>
    </dgm:pt>
    <dgm:pt modelId="{EF050C0F-D1A4-4D9C-86FC-59B3D2222992}" type="sibTrans" cxnId="{A7233B19-8B27-4C73-A015-9E0856302AC8}">
      <dgm:prSet/>
      <dgm:spPr/>
      <dgm:t>
        <a:bodyPr/>
        <a:lstStyle/>
        <a:p>
          <a:endParaRPr lang="en-US"/>
        </a:p>
      </dgm:t>
    </dgm:pt>
    <dgm:pt modelId="{E5357D53-C334-4278-901B-5AB444C7DD67}">
      <dgm:prSet/>
      <dgm:spPr/>
      <dgm:t>
        <a:bodyPr/>
        <a:lstStyle/>
        <a:p>
          <a:r>
            <a:rPr lang="en-BB"/>
            <a:t>Dynamic pricing</a:t>
          </a:r>
          <a:endParaRPr lang="en-US"/>
        </a:p>
      </dgm:t>
    </dgm:pt>
    <dgm:pt modelId="{CE762FD8-FB8E-41A2-B728-CA13A6FAEEC1}" type="parTrans" cxnId="{9E4F3970-4B0A-40CC-80E0-9E8849C018D2}">
      <dgm:prSet/>
      <dgm:spPr/>
      <dgm:t>
        <a:bodyPr/>
        <a:lstStyle/>
        <a:p>
          <a:endParaRPr lang="en-US"/>
        </a:p>
      </dgm:t>
    </dgm:pt>
    <dgm:pt modelId="{7A81A4E6-24F0-4BDE-A596-C73B9CAACBCE}" type="sibTrans" cxnId="{9E4F3970-4B0A-40CC-80E0-9E8849C018D2}">
      <dgm:prSet/>
      <dgm:spPr/>
      <dgm:t>
        <a:bodyPr/>
        <a:lstStyle/>
        <a:p>
          <a:endParaRPr lang="en-US"/>
        </a:p>
      </dgm:t>
    </dgm:pt>
    <dgm:pt modelId="{5880C0EC-34C0-EE4E-B498-4E6403FA7450}" type="pres">
      <dgm:prSet presAssocID="{8B7E3E6D-770B-4C01-96B2-703740F494C8}" presName="diagram" presStyleCnt="0">
        <dgm:presLayoutVars>
          <dgm:dir/>
          <dgm:resizeHandles val="exact"/>
        </dgm:presLayoutVars>
      </dgm:prSet>
      <dgm:spPr/>
    </dgm:pt>
    <dgm:pt modelId="{609172A7-678D-2B44-9E13-920FB03FED9F}" type="pres">
      <dgm:prSet presAssocID="{64AFB09B-F073-451E-85F7-0C7E368CC2F3}" presName="node" presStyleLbl="node1" presStyleIdx="0" presStyleCnt="7">
        <dgm:presLayoutVars>
          <dgm:bulletEnabled val="1"/>
        </dgm:presLayoutVars>
      </dgm:prSet>
      <dgm:spPr/>
    </dgm:pt>
    <dgm:pt modelId="{F7664AD2-9675-9B43-9AA0-33FF6F773EA1}" type="pres">
      <dgm:prSet presAssocID="{0A8F96CE-91F7-4547-AAB8-44ED11049403}" presName="sibTrans" presStyleCnt="0"/>
      <dgm:spPr/>
    </dgm:pt>
    <dgm:pt modelId="{DF5B805C-DC55-1547-BDDC-C408B24B9B73}" type="pres">
      <dgm:prSet presAssocID="{0272CF50-D036-4F2B-B90F-9EC8A0A4AB1E}" presName="node" presStyleLbl="node1" presStyleIdx="1" presStyleCnt="7">
        <dgm:presLayoutVars>
          <dgm:bulletEnabled val="1"/>
        </dgm:presLayoutVars>
      </dgm:prSet>
      <dgm:spPr/>
    </dgm:pt>
    <dgm:pt modelId="{74A6458D-B23D-7548-880E-D9AB7894B731}" type="pres">
      <dgm:prSet presAssocID="{9C617529-EECE-4476-96CB-C16D8F6157AF}" presName="sibTrans" presStyleCnt="0"/>
      <dgm:spPr/>
    </dgm:pt>
    <dgm:pt modelId="{58EC5D0F-AC68-8C4D-A9FE-BED08D093FF3}" type="pres">
      <dgm:prSet presAssocID="{409B8253-8C1B-4DDD-92F0-D693C46B3A27}" presName="node" presStyleLbl="node1" presStyleIdx="2" presStyleCnt="7">
        <dgm:presLayoutVars>
          <dgm:bulletEnabled val="1"/>
        </dgm:presLayoutVars>
      </dgm:prSet>
      <dgm:spPr/>
    </dgm:pt>
    <dgm:pt modelId="{EE3F2ED8-A535-4C40-A4F2-6A9D53B95EDA}" type="pres">
      <dgm:prSet presAssocID="{A7605348-3A36-4A27-B41C-A8D1E48C7BF4}" presName="sibTrans" presStyleCnt="0"/>
      <dgm:spPr/>
    </dgm:pt>
    <dgm:pt modelId="{2074D6D0-8058-BD48-AC00-4D79B183FAAF}" type="pres">
      <dgm:prSet presAssocID="{AEE4494B-0198-4347-9563-0527A52E178E}" presName="node" presStyleLbl="node1" presStyleIdx="3" presStyleCnt="7">
        <dgm:presLayoutVars>
          <dgm:bulletEnabled val="1"/>
        </dgm:presLayoutVars>
      </dgm:prSet>
      <dgm:spPr/>
    </dgm:pt>
    <dgm:pt modelId="{A920EE02-4A21-1842-B39A-BE68DC3F8843}" type="pres">
      <dgm:prSet presAssocID="{A78F2E6E-BD75-4D6D-9321-8698277C082B}" presName="sibTrans" presStyleCnt="0"/>
      <dgm:spPr/>
    </dgm:pt>
    <dgm:pt modelId="{ABDE9090-2A7F-1347-8EB6-3A5FF4ABAABA}" type="pres">
      <dgm:prSet presAssocID="{DA6DE218-D043-4FF6-B1DE-883F69C13B79}" presName="node" presStyleLbl="node1" presStyleIdx="4" presStyleCnt="7">
        <dgm:presLayoutVars>
          <dgm:bulletEnabled val="1"/>
        </dgm:presLayoutVars>
      </dgm:prSet>
      <dgm:spPr/>
    </dgm:pt>
    <dgm:pt modelId="{5EFDDE7F-F046-5A4E-97C2-C604A199BD52}" type="pres">
      <dgm:prSet presAssocID="{BF9268BE-A673-48B4-BC73-86E55CD1B768}" presName="sibTrans" presStyleCnt="0"/>
      <dgm:spPr/>
    </dgm:pt>
    <dgm:pt modelId="{8148D5E7-4FFC-7C47-9972-CB52839FB9C2}" type="pres">
      <dgm:prSet presAssocID="{F94152A9-385E-4834-929F-6B5B12DFDA89}" presName="node" presStyleLbl="node1" presStyleIdx="5" presStyleCnt="7">
        <dgm:presLayoutVars>
          <dgm:bulletEnabled val="1"/>
        </dgm:presLayoutVars>
      </dgm:prSet>
      <dgm:spPr/>
    </dgm:pt>
    <dgm:pt modelId="{439D781C-DE3D-B040-9B7C-F3B65CE68E1C}" type="pres">
      <dgm:prSet presAssocID="{EF050C0F-D1A4-4D9C-86FC-59B3D2222992}" presName="sibTrans" presStyleCnt="0"/>
      <dgm:spPr/>
    </dgm:pt>
    <dgm:pt modelId="{C3F3F4B1-A9DB-BA46-91A1-A95D979B25DF}" type="pres">
      <dgm:prSet presAssocID="{E5357D53-C334-4278-901B-5AB444C7DD67}" presName="node" presStyleLbl="node1" presStyleIdx="6" presStyleCnt="7">
        <dgm:presLayoutVars>
          <dgm:bulletEnabled val="1"/>
        </dgm:presLayoutVars>
      </dgm:prSet>
      <dgm:spPr/>
    </dgm:pt>
  </dgm:ptLst>
  <dgm:cxnLst>
    <dgm:cxn modelId="{39ABD406-49B9-474C-B589-8688B0061017}" srcId="{8B7E3E6D-770B-4C01-96B2-703740F494C8}" destId="{0272CF50-D036-4F2B-B90F-9EC8A0A4AB1E}" srcOrd="1" destOrd="0" parTransId="{E68ADEE3-9E72-4559-ABB1-35B4723F1824}" sibTransId="{9C617529-EECE-4476-96CB-C16D8F6157AF}"/>
    <dgm:cxn modelId="{A7233B19-8B27-4C73-A015-9E0856302AC8}" srcId="{8B7E3E6D-770B-4C01-96B2-703740F494C8}" destId="{F94152A9-385E-4834-929F-6B5B12DFDA89}" srcOrd="5" destOrd="0" parTransId="{3C1C2450-C443-4269-8B73-35A995546D31}" sibTransId="{EF050C0F-D1A4-4D9C-86FC-59B3D2222992}"/>
    <dgm:cxn modelId="{3FA2F155-FF45-4036-BCF5-937D33FFE094}" srcId="{8B7E3E6D-770B-4C01-96B2-703740F494C8}" destId="{409B8253-8C1B-4DDD-92F0-D693C46B3A27}" srcOrd="2" destOrd="0" parTransId="{00238199-A3A9-48E5-AB09-B3D217F04DC3}" sibTransId="{A7605348-3A36-4A27-B41C-A8D1E48C7BF4}"/>
    <dgm:cxn modelId="{851FB060-414C-4114-957C-20DD70439452}" srcId="{8B7E3E6D-770B-4C01-96B2-703740F494C8}" destId="{64AFB09B-F073-451E-85F7-0C7E368CC2F3}" srcOrd="0" destOrd="0" parTransId="{B4835B23-8001-439F-BBB7-483AEA9766CF}" sibTransId="{0A8F96CE-91F7-4547-AAB8-44ED11049403}"/>
    <dgm:cxn modelId="{DF122D67-25F8-D543-B2B2-4849C3FBF406}" type="presOf" srcId="{64AFB09B-F073-451E-85F7-0C7E368CC2F3}" destId="{609172A7-678D-2B44-9E13-920FB03FED9F}" srcOrd="0" destOrd="0" presId="urn:microsoft.com/office/officeart/2005/8/layout/default"/>
    <dgm:cxn modelId="{9E4F3970-4B0A-40CC-80E0-9E8849C018D2}" srcId="{8B7E3E6D-770B-4C01-96B2-703740F494C8}" destId="{E5357D53-C334-4278-901B-5AB444C7DD67}" srcOrd="6" destOrd="0" parTransId="{CE762FD8-FB8E-41A2-B728-CA13A6FAEEC1}" sibTransId="{7A81A4E6-24F0-4BDE-A596-C73B9CAACBCE}"/>
    <dgm:cxn modelId="{C6CFB781-33EE-ED40-90B3-6B6FC939AA2D}" type="presOf" srcId="{DA6DE218-D043-4FF6-B1DE-883F69C13B79}" destId="{ABDE9090-2A7F-1347-8EB6-3A5FF4ABAABA}" srcOrd="0" destOrd="0" presId="urn:microsoft.com/office/officeart/2005/8/layout/default"/>
    <dgm:cxn modelId="{C1B89A86-879C-D14A-8B6B-564074B9D9E7}" type="presOf" srcId="{0272CF50-D036-4F2B-B90F-9EC8A0A4AB1E}" destId="{DF5B805C-DC55-1547-BDDC-C408B24B9B73}" srcOrd="0" destOrd="0" presId="urn:microsoft.com/office/officeart/2005/8/layout/default"/>
    <dgm:cxn modelId="{1A86638F-8C75-D042-AC15-68E8708E1EEF}" type="presOf" srcId="{8B7E3E6D-770B-4C01-96B2-703740F494C8}" destId="{5880C0EC-34C0-EE4E-B498-4E6403FA7450}" srcOrd="0" destOrd="0" presId="urn:microsoft.com/office/officeart/2005/8/layout/default"/>
    <dgm:cxn modelId="{580342A1-0661-400F-AB9F-5C5BE546B1E6}" srcId="{8B7E3E6D-770B-4C01-96B2-703740F494C8}" destId="{DA6DE218-D043-4FF6-B1DE-883F69C13B79}" srcOrd="4" destOrd="0" parTransId="{1CFFAC85-023A-4260-990A-DA43466581B8}" sibTransId="{BF9268BE-A673-48B4-BC73-86E55CD1B768}"/>
    <dgm:cxn modelId="{CB43E6A4-5245-8945-80E5-2DFE5D9700E0}" type="presOf" srcId="{AEE4494B-0198-4347-9563-0527A52E178E}" destId="{2074D6D0-8058-BD48-AC00-4D79B183FAAF}" srcOrd="0" destOrd="0" presId="urn:microsoft.com/office/officeart/2005/8/layout/default"/>
    <dgm:cxn modelId="{B7B1F3A9-6C36-48AD-9792-F92E85B2D43D}" srcId="{8B7E3E6D-770B-4C01-96B2-703740F494C8}" destId="{AEE4494B-0198-4347-9563-0527A52E178E}" srcOrd="3" destOrd="0" parTransId="{B3250D4F-7C11-452E-865D-0F74EB1E4C66}" sibTransId="{A78F2E6E-BD75-4D6D-9321-8698277C082B}"/>
    <dgm:cxn modelId="{0C734FAB-509F-7443-94E4-8EA9A6A7C4EF}" type="presOf" srcId="{E5357D53-C334-4278-901B-5AB444C7DD67}" destId="{C3F3F4B1-A9DB-BA46-91A1-A95D979B25DF}" srcOrd="0" destOrd="0" presId="urn:microsoft.com/office/officeart/2005/8/layout/default"/>
    <dgm:cxn modelId="{C2995FD7-CF8F-EB45-84F7-127016EE7709}" type="presOf" srcId="{409B8253-8C1B-4DDD-92F0-D693C46B3A27}" destId="{58EC5D0F-AC68-8C4D-A9FE-BED08D093FF3}" srcOrd="0" destOrd="0" presId="urn:microsoft.com/office/officeart/2005/8/layout/default"/>
    <dgm:cxn modelId="{D07F9EF6-310C-A941-A36E-A64DFBD7E927}" type="presOf" srcId="{F94152A9-385E-4834-929F-6B5B12DFDA89}" destId="{8148D5E7-4FFC-7C47-9972-CB52839FB9C2}" srcOrd="0" destOrd="0" presId="urn:microsoft.com/office/officeart/2005/8/layout/default"/>
    <dgm:cxn modelId="{7120D700-6E44-C84A-B799-C376F9AE9989}" type="presParOf" srcId="{5880C0EC-34C0-EE4E-B498-4E6403FA7450}" destId="{609172A7-678D-2B44-9E13-920FB03FED9F}" srcOrd="0" destOrd="0" presId="urn:microsoft.com/office/officeart/2005/8/layout/default"/>
    <dgm:cxn modelId="{8C3F1EA2-19FE-2C46-B012-443D66CD6590}" type="presParOf" srcId="{5880C0EC-34C0-EE4E-B498-4E6403FA7450}" destId="{F7664AD2-9675-9B43-9AA0-33FF6F773EA1}" srcOrd="1" destOrd="0" presId="urn:microsoft.com/office/officeart/2005/8/layout/default"/>
    <dgm:cxn modelId="{5E5EA31A-C1AB-F44C-8199-A9A58D3F87A6}" type="presParOf" srcId="{5880C0EC-34C0-EE4E-B498-4E6403FA7450}" destId="{DF5B805C-DC55-1547-BDDC-C408B24B9B73}" srcOrd="2" destOrd="0" presId="urn:microsoft.com/office/officeart/2005/8/layout/default"/>
    <dgm:cxn modelId="{1B62D537-B9C5-8941-8264-74F1D527271B}" type="presParOf" srcId="{5880C0EC-34C0-EE4E-B498-4E6403FA7450}" destId="{74A6458D-B23D-7548-880E-D9AB7894B731}" srcOrd="3" destOrd="0" presId="urn:microsoft.com/office/officeart/2005/8/layout/default"/>
    <dgm:cxn modelId="{DE42A5BB-A9E7-7C48-8218-D39F322CCF7A}" type="presParOf" srcId="{5880C0EC-34C0-EE4E-B498-4E6403FA7450}" destId="{58EC5D0F-AC68-8C4D-A9FE-BED08D093FF3}" srcOrd="4" destOrd="0" presId="urn:microsoft.com/office/officeart/2005/8/layout/default"/>
    <dgm:cxn modelId="{3A9CE0B2-B9A4-CB45-9DE5-C65FFC828154}" type="presParOf" srcId="{5880C0EC-34C0-EE4E-B498-4E6403FA7450}" destId="{EE3F2ED8-A535-4C40-A4F2-6A9D53B95EDA}" srcOrd="5" destOrd="0" presId="urn:microsoft.com/office/officeart/2005/8/layout/default"/>
    <dgm:cxn modelId="{7EE783F8-A7AE-A749-88DA-4203591CD89A}" type="presParOf" srcId="{5880C0EC-34C0-EE4E-B498-4E6403FA7450}" destId="{2074D6D0-8058-BD48-AC00-4D79B183FAAF}" srcOrd="6" destOrd="0" presId="urn:microsoft.com/office/officeart/2005/8/layout/default"/>
    <dgm:cxn modelId="{7B14A45F-B855-344C-AD3B-030EEE3E1429}" type="presParOf" srcId="{5880C0EC-34C0-EE4E-B498-4E6403FA7450}" destId="{A920EE02-4A21-1842-B39A-BE68DC3F8843}" srcOrd="7" destOrd="0" presId="urn:microsoft.com/office/officeart/2005/8/layout/default"/>
    <dgm:cxn modelId="{4D608AA8-2FE1-FE44-BEE6-94CC75E4BE35}" type="presParOf" srcId="{5880C0EC-34C0-EE4E-B498-4E6403FA7450}" destId="{ABDE9090-2A7F-1347-8EB6-3A5FF4ABAABA}" srcOrd="8" destOrd="0" presId="urn:microsoft.com/office/officeart/2005/8/layout/default"/>
    <dgm:cxn modelId="{17B879A3-F87B-B448-BA1D-88F6053263BE}" type="presParOf" srcId="{5880C0EC-34C0-EE4E-B498-4E6403FA7450}" destId="{5EFDDE7F-F046-5A4E-97C2-C604A199BD52}" srcOrd="9" destOrd="0" presId="urn:microsoft.com/office/officeart/2005/8/layout/default"/>
    <dgm:cxn modelId="{D0A4EE25-763F-8F4F-95DF-9F023ACED405}" type="presParOf" srcId="{5880C0EC-34C0-EE4E-B498-4E6403FA7450}" destId="{8148D5E7-4FFC-7C47-9972-CB52839FB9C2}" srcOrd="10" destOrd="0" presId="urn:microsoft.com/office/officeart/2005/8/layout/default"/>
    <dgm:cxn modelId="{5FC3BF41-C163-0845-B64E-0C621E081C61}" type="presParOf" srcId="{5880C0EC-34C0-EE4E-B498-4E6403FA7450}" destId="{439D781C-DE3D-B040-9B7C-F3B65CE68E1C}" srcOrd="11" destOrd="0" presId="urn:microsoft.com/office/officeart/2005/8/layout/default"/>
    <dgm:cxn modelId="{EC36F32E-9F6D-644C-A25F-EC2B45441879}" type="presParOf" srcId="{5880C0EC-34C0-EE4E-B498-4E6403FA7450}" destId="{C3F3F4B1-A9DB-BA46-91A1-A95D979B25D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BCA49-3FD5-C749-9856-017BDD81933D}">
      <dsp:nvSpPr>
        <dsp:cNvPr id="0" name=""/>
        <dsp:cNvSpPr/>
      </dsp:nvSpPr>
      <dsp:spPr>
        <a:xfrm>
          <a:off x="0" y="4621654"/>
          <a:ext cx="1476545" cy="60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56464" rIns="10501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</a:t>
          </a:r>
        </a:p>
      </dsp:txBody>
      <dsp:txXfrm>
        <a:off x="0" y="4621654"/>
        <a:ext cx="1476545" cy="606589"/>
      </dsp:txXfrm>
    </dsp:sp>
    <dsp:sp modelId="{450290E3-76FB-EE48-B50F-BDEE12C91A56}">
      <dsp:nvSpPr>
        <dsp:cNvPr id="0" name=""/>
        <dsp:cNvSpPr/>
      </dsp:nvSpPr>
      <dsp:spPr>
        <a:xfrm>
          <a:off x="1476545" y="4621654"/>
          <a:ext cx="4429635" cy="6065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39700" rIns="8985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Add your markup to determine selling price</a:t>
          </a:r>
        </a:p>
      </dsp:txBody>
      <dsp:txXfrm>
        <a:off x="1476545" y="4621654"/>
        <a:ext cx="4429635" cy="606589"/>
      </dsp:txXfrm>
    </dsp:sp>
    <dsp:sp modelId="{4E649743-86CB-0447-A159-A463B59CF1BE}">
      <dsp:nvSpPr>
        <dsp:cNvPr id="0" name=""/>
        <dsp:cNvSpPr/>
      </dsp:nvSpPr>
      <dsp:spPr>
        <a:xfrm rot="10800000">
          <a:off x="0" y="3697818"/>
          <a:ext cx="1476545" cy="9329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56464" rIns="10501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Determine</a:t>
          </a:r>
        </a:p>
      </dsp:txBody>
      <dsp:txXfrm rot="-10800000">
        <a:off x="0" y="3697818"/>
        <a:ext cx="1476545" cy="606407"/>
      </dsp:txXfrm>
    </dsp:sp>
    <dsp:sp modelId="{655D3BB1-868E-0E47-9EA0-D3E035BB7683}">
      <dsp:nvSpPr>
        <dsp:cNvPr id="0" name=""/>
        <dsp:cNvSpPr/>
      </dsp:nvSpPr>
      <dsp:spPr>
        <a:xfrm>
          <a:off x="1476545" y="3697818"/>
          <a:ext cx="4429635" cy="6064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39700" rIns="8985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Determine how much of your overhead costs should be added to your production costs</a:t>
          </a:r>
        </a:p>
      </dsp:txBody>
      <dsp:txXfrm>
        <a:off x="1476545" y="3697818"/>
        <a:ext cx="4429635" cy="606407"/>
      </dsp:txXfrm>
    </dsp:sp>
    <dsp:sp modelId="{11175A06-1083-4B43-909A-759AB5145E1A}">
      <dsp:nvSpPr>
        <dsp:cNvPr id="0" name=""/>
        <dsp:cNvSpPr/>
      </dsp:nvSpPr>
      <dsp:spPr>
        <a:xfrm rot="10800000">
          <a:off x="0" y="2773982"/>
          <a:ext cx="1476545" cy="9329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56464" rIns="10501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</a:t>
          </a:r>
        </a:p>
      </dsp:txBody>
      <dsp:txXfrm rot="-10800000">
        <a:off x="0" y="2773982"/>
        <a:ext cx="1476545" cy="606407"/>
      </dsp:txXfrm>
    </dsp:sp>
    <dsp:sp modelId="{2E026312-B689-2F4A-813C-8EF68CD8164B}">
      <dsp:nvSpPr>
        <dsp:cNvPr id="0" name=""/>
        <dsp:cNvSpPr/>
      </dsp:nvSpPr>
      <dsp:spPr>
        <a:xfrm>
          <a:off x="1476545" y="2773982"/>
          <a:ext cx="4429635" cy="6064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39700" rIns="8985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List your overhead costs – these may be fixed or variable or mixed</a:t>
          </a:r>
        </a:p>
      </dsp:txBody>
      <dsp:txXfrm>
        <a:off x="1476545" y="2773982"/>
        <a:ext cx="4429635" cy="606407"/>
      </dsp:txXfrm>
    </dsp:sp>
    <dsp:sp modelId="{999EF3DB-AD2D-484C-A55A-CEB7443D863E}">
      <dsp:nvSpPr>
        <dsp:cNvPr id="0" name=""/>
        <dsp:cNvSpPr/>
      </dsp:nvSpPr>
      <dsp:spPr>
        <a:xfrm rot="10800000">
          <a:off x="0" y="1850146"/>
          <a:ext cx="1476545" cy="9329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56464" rIns="10501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Calculate</a:t>
          </a:r>
        </a:p>
      </dsp:txBody>
      <dsp:txXfrm rot="-10800000">
        <a:off x="0" y="1850146"/>
        <a:ext cx="1476545" cy="606407"/>
      </dsp:txXfrm>
    </dsp:sp>
    <dsp:sp modelId="{499B7CCB-E136-7741-A44A-33B9C99E6BDA}">
      <dsp:nvSpPr>
        <dsp:cNvPr id="0" name=""/>
        <dsp:cNvSpPr/>
      </dsp:nvSpPr>
      <dsp:spPr>
        <a:xfrm>
          <a:off x="1476545" y="1850146"/>
          <a:ext cx="4429635" cy="60640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39700" rIns="8985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Calculate total production costs (unit or total)</a:t>
          </a:r>
        </a:p>
      </dsp:txBody>
      <dsp:txXfrm>
        <a:off x="1476545" y="1850146"/>
        <a:ext cx="4429635" cy="606407"/>
      </dsp:txXfrm>
    </dsp:sp>
    <dsp:sp modelId="{11D0D6DE-4043-D246-9522-F6B5F0DE27A4}">
      <dsp:nvSpPr>
        <dsp:cNvPr id="0" name=""/>
        <dsp:cNvSpPr/>
      </dsp:nvSpPr>
      <dsp:spPr>
        <a:xfrm rot="10800000">
          <a:off x="0" y="926310"/>
          <a:ext cx="1476545" cy="9329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56464" rIns="10501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</a:t>
          </a:r>
        </a:p>
      </dsp:txBody>
      <dsp:txXfrm rot="-10800000">
        <a:off x="0" y="926310"/>
        <a:ext cx="1476545" cy="606407"/>
      </dsp:txXfrm>
    </dsp:sp>
    <dsp:sp modelId="{51B3C735-E96B-DF4A-8CBD-11E690290967}">
      <dsp:nvSpPr>
        <dsp:cNvPr id="0" name=""/>
        <dsp:cNvSpPr/>
      </dsp:nvSpPr>
      <dsp:spPr>
        <a:xfrm>
          <a:off x="1476545" y="926310"/>
          <a:ext cx="4429635" cy="60640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39700" rIns="8985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List your indirect costs of production</a:t>
          </a:r>
        </a:p>
      </dsp:txBody>
      <dsp:txXfrm>
        <a:off x="1476545" y="926310"/>
        <a:ext cx="4429635" cy="606407"/>
      </dsp:txXfrm>
    </dsp:sp>
    <dsp:sp modelId="{5F108F5C-4750-2844-97E4-FA84F6D2FF26}">
      <dsp:nvSpPr>
        <dsp:cNvPr id="0" name=""/>
        <dsp:cNvSpPr/>
      </dsp:nvSpPr>
      <dsp:spPr>
        <a:xfrm rot="10800000">
          <a:off x="0" y="2474"/>
          <a:ext cx="1476545" cy="9329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56464" rIns="105012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</a:t>
          </a:r>
        </a:p>
      </dsp:txBody>
      <dsp:txXfrm rot="-10800000">
        <a:off x="0" y="2474"/>
        <a:ext cx="1476545" cy="606407"/>
      </dsp:txXfrm>
    </dsp:sp>
    <dsp:sp modelId="{A28C617C-5CB3-444C-B602-65CEB852F60A}">
      <dsp:nvSpPr>
        <dsp:cNvPr id="0" name=""/>
        <dsp:cNvSpPr/>
      </dsp:nvSpPr>
      <dsp:spPr>
        <a:xfrm>
          <a:off x="1476545" y="2474"/>
          <a:ext cx="4429635" cy="6064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39700" rIns="8985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List your direct costs of production (unit or total) – these should all be variable</a:t>
          </a:r>
        </a:p>
      </dsp:txBody>
      <dsp:txXfrm>
        <a:off x="1476545" y="2474"/>
        <a:ext cx="4429635" cy="606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C758-9DCD-4D98-83F3-810FF44BC06D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61312-E045-4DE9-87F3-A46A7B9C630B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B769D-79B7-47E6-ABF7-F71828F8BBBA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2400" kern="1200"/>
            <a:t>Cost – from your cost card</a:t>
          </a:r>
          <a:endParaRPr lang="en-US" sz="2400" kern="1200"/>
        </a:p>
      </dsp:txBody>
      <dsp:txXfrm>
        <a:off x="1725715" y="638"/>
        <a:ext cx="4180465" cy="1494125"/>
      </dsp:txXfrm>
    </dsp:sp>
    <dsp:sp modelId="{34721086-D24C-4AC5-AF01-304C118923AF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C9936-C329-4967-A102-E0D6549396DB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2FC72-7648-48AD-89B7-504B627EF9D9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2400" kern="1200"/>
            <a:t>Profit – consider indutry norms/trends</a:t>
          </a:r>
          <a:endParaRPr lang="en-US" sz="2400" kern="1200"/>
        </a:p>
      </dsp:txBody>
      <dsp:txXfrm>
        <a:off x="1725715" y="1868296"/>
        <a:ext cx="4180465" cy="1494125"/>
      </dsp:txXfrm>
    </dsp:sp>
    <dsp:sp modelId="{B70C5824-5616-473B-9FD4-F8B24493833F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A6C3E-BE22-4C9A-BE4E-DCF70E2982E4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8FCD0-4EA8-4D44-946A-0F310680EFEB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2400" kern="1200"/>
            <a:t>Selling price – determine your real selling price, then consider your pricing strategy.</a:t>
          </a:r>
          <a:endParaRPr lang="en-US" sz="2400" kern="1200"/>
        </a:p>
      </dsp:txBody>
      <dsp:txXfrm>
        <a:off x="1725715" y="3735953"/>
        <a:ext cx="4180465" cy="1494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72A7-678D-2B44-9E13-920FB03FED9F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3200" kern="1200"/>
            <a:t>Cost plus pricing</a:t>
          </a:r>
          <a:endParaRPr lang="en-US" sz="3200" kern="1200"/>
        </a:p>
      </dsp:txBody>
      <dsp:txXfrm>
        <a:off x="2946" y="343241"/>
        <a:ext cx="2337792" cy="1402675"/>
      </dsp:txXfrm>
    </dsp:sp>
    <dsp:sp modelId="{DF5B805C-DC55-1547-BDDC-C408B24B9B73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3200" kern="1200"/>
            <a:t>Competitive pricing</a:t>
          </a:r>
          <a:endParaRPr lang="en-US" sz="3200" kern="1200"/>
        </a:p>
      </dsp:txBody>
      <dsp:txXfrm>
        <a:off x="2574518" y="343241"/>
        <a:ext cx="2337792" cy="1402675"/>
      </dsp:txXfrm>
    </dsp:sp>
    <dsp:sp modelId="{58EC5D0F-AC68-8C4D-A9FE-BED08D093FF3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P</a:t>
          </a:r>
          <a:r>
            <a:rPr lang="en-BB" sz="3200" kern="1200"/>
            <a:t>rice skimming</a:t>
          </a:r>
          <a:endParaRPr lang="en-US" sz="3200" kern="1200"/>
        </a:p>
      </dsp:txBody>
      <dsp:txXfrm>
        <a:off x="5146089" y="343241"/>
        <a:ext cx="2337792" cy="1402675"/>
      </dsp:txXfrm>
    </dsp:sp>
    <dsp:sp modelId="{2074D6D0-8058-BD48-AC00-4D79B183FAAF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3200" kern="1200"/>
            <a:t>Penetration pricing</a:t>
          </a:r>
          <a:endParaRPr lang="en-US" sz="3200" kern="1200"/>
        </a:p>
      </dsp:txBody>
      <dsp:txXfrm>
        <a:off x="7717661" y="343241"/>
        <a:ext cx="2337792" cy="1402675"/>
      </dsp:txXfrm>
    </dsp:sp>
    <dsp:sp modelId="{ABDE9090-2A7F-1347-8EB6-3A5FF4ABAABA}">
      <dsp:nvSpPr>
        <dsp:cNvPr id="0" name=""/>
        <dsp:cNvSpPr/>
      </dsp:nvSpPr>
      <dsp:spPr>
        <a:xfrm>
          <a:off x="1288732" y="1979695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3200" kern="1200"/>
            <a:t>Value based pricing</a:t>
          </a:r>
          <a:endParaRPr lang="en-US" sz="3200" kern="1200"/>
        </a:p>
      </dsp:txBody>
      <dsp:txXfrm>
        <a:off x="1288732" y="1979695"/>
        <a:ext cx="2337792" cy="1402675"/>
      </dsp:txXfrm>
    </dsp:sp>
    <dsp:sp modelId="{8148D5E7-4FFC-7C47-9972-CB52839FB9C2}">
      <dsp:nvSpPr>
        <dsp:cNvPr id="0" name=""/>
        <dsp:cNvSpPr/>
      </dsp:nvSpPr>
      <dsp:spPr>
        <a:xfrm>
          <a:off x="3860303" y="197969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3200" kern="1200"/>
            <a:t>Economy pricing</a:t>
          </a:r>
          <a:endParaRPr lang="en-US" sz="3200" kern="1200"/>
        </a:p>
      </dsp:txBody>
      <dsp:txXfrm>
        <a:off x="3860303" y="1979695"/>
        <a:ext cx="2337792" cy="1402675"/>
      </dsp:txXfrm>
    </dsp:sp>
    <dsp:sp modelId="{C3F3F4B1-A9DB-BA46-91A1-A95D979B25DF}">
      <dsp:nvSpPr>
        <dsp:cNvPr id="0" name=""/>
        <dsp:cNvSpPr/>
      </dsp:nvSpPr>
      <dsp:spPr>
        <a:xfrm>
          <a:off x="6431875" y="1979695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B" sz="3200" kern="1200"/>
            <a:t>Dynamic pricing</a:t>
          </a:r>
          <a:endParaRPr lang="en-US" sz="3200" kern="1200"/>
        </a:p>
      </dsp:txBody>
      <dsp:txXfrm>
        <a:off x="6431875" y="1979695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3:56.363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8361.20703"/>
      <inkml:brushProperty name="anchorY" value="-61109.92969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4099.72656"/>
      <inkml:brushProperty name="anchorY" value="-72287.10938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0778.98438"/>
      <inkml:brushProperty name="anchorY" value="-84449.12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8002.10938"/>
      <inkml:brushProperty name="anchorY" value="-96699.33594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85578.01563"/>
      <inkml:brushProperty name="anchorY" value="-108831.95313"/>
      <inkml:brushProperty name="scaleFactor" value="0.5"/>
    </inkml:brush>
  </inkml:definitions>
  <inkml:trace contextRef="#ctx0" brushRef="#br0">30 556 7777,'0'-15'-254,"0"1"316,0-1 0,0 5-436,0 0 189,0 0 186,6-4 1,-4-1 122,3 0 1,-4 6 135,-1-1-136,0 0 0,0-5 86,0 1 0,0 4 337,0 0-148,7 0 214,-5-5-76,4 1-384,-6 6 0,0 3 93,0 10 0,0 6 5,0 14 0,-5 7-36,0 17 1,-6 10-23,1 10 0,-1 9-182,1 5 0,3 9-99,7 1 0,2 3 124,3-8 1,5-9 124,9-16 0,6-14-172,9-4 0,-3-24-1,3-6 0,-3-19-44,-1-10 1,1-16-55,3-14 1,-8-11 110,4-9 0,-11-6-144,1 1 0,-6 2 21,-4-2 1,-3 1-382,-7-6 1,0-1 274,0-3 1,-2-10-209,-3-10 0,4 9 291,-4 6 1,-2 15 285,2 9 1,-6 18-41,1 12 1,2 15-239,-2 5 0,2 12-461,-2 7 0,-1 9 205,6 6 0,-5 7 393,5 3 0,-6 6 0,3-4 0</inkml:trace>
  <inkml:trace contextRef="#ctx0" brushRef="#br1" timeOffset="660">676 997 8980,'0'16'247,"0"4"1,5 3-44,0 6 1,5 1 11,-5-1 1,1 0-189,-1 1 1,-1-3 106,5-2 1,-5-4-63,1-6 0,-2-2 58,2-3 0,-4-5-59,4-10 1,2-5-30,-2-10 0,4-9-194,-4-10 1,5-2 17,-5 2 0,5-4 88,-5 4 0,5-3-202,-6-2 0,8 1 76,-2 4 1,1-2 121,-1 7 1,3 6-12,-3 8 0,3 6 93,2 4 1,-1 3-63,1 7 1,1 13 7,4 7 1,-9 8 93,4 6 0,-4 5-94,4 10 0,2-1 190,2 6 1,-3-7-47,4 2 1,-4-5 214,-1-5 1,0 2-182,-1-7 1,1-1-188,0-9 1,-5-2 39,-1-8-177,1-5 1,-2-5-563,-3-8 0,-3-6 369,-2-10 0,0-3-1246,0-6 1606,0 0 0,-7-7 0,-1-2 0</inkml:trace>
  <inkml:trace contextRef="#ctx0" brushRef="#br2" timeOffset="860">1514 938 8752,'8'0'1570,"-1"7"1,-7 7-1986,0 11 1,8 3 309,7 1 1,1 5-35,9 1 1,-2 4-97,1-5 1,2-4-174,-6-6 0,-1-6-322,-4 2-306,0-11 1036,-7-2 0,5-14 0,-5-1 0</inkml:trace>
  <inkml:trace contextRef="#ctx0" brushRef="#br3" timeOffset="1102">2014 335 7792,'8'17'822,"-3"2"1,-3 8-444,-2 5 1,-5 14-1032,0 13 1,0 8 393,5 11 1,3 9-18,7 6 1,8-8 466,16-12 1,-3-8-153,4-11 0,-11-3 419,-4-7 1,-9-8-68,-1-7-713,-7-6 19,4-15 1,-12-3-114,0-10 0,-6-4-460,1-11 0,0-4 875,-5-11 0,-3-2 0,-11-7 0</inkml:trace>
  <inkml:trace contextRef="#ctx0" brushRef="#br4" timeOffset="1277">1676 776 7780,'-15'-6'1682,"7"-2"0,3 0-1540,10 3 0,16 3-554,14 2 0,12 0 349,7 0 0,5 5 267,4 0 0,4 0-345,7-5 0,-1 0 43,1 0 0,-7 0-560,-4 0 1,-9 0 285,-5 0 1,-3-7 371,-2-3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5:48.7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16 314 8125,'1'-36'-79,"2"-1"1,2-1-53,-1 4 1,-3 5 957,-1 4 1,0 9 298,0 6-529,0 7-38,0-4-198,0 27 1,0-2 67,0 16 1,0 10 170,0 5 1,0 13-95,0 7 0,-5 8-252,0 1 1,-1 10 199,1-5 0,3 7-86,-2-6 0,2-4-67,2-2 1,0-1-207,0-9 0,0-2-201,0-22 0,0-3-61,0-12 0,0-11-1048,0-3-1319,6-10 1857,-4-5 0,9-13-271,-6-7 0,5-6 495,-5 1 0,7 2-1351,-3-1 1804,4-1 0,2-4 0,0 0 0</inkml:trace>
  <inkml:trace contextRef="#ctx0" brushRef="#br0" timeOffset="600">1089 167 7958,'8'-44'0,"5"2"1209,-3 3-741,-4 9 1,1 19-372,-7 16 0,-7 13 128,-3 21 1,-3 8 84,-1 17 0,-1 9 4,0 11 1,1 2-173,-1 2 0,5 2 137,0 3 0,8-42 0,1 0-104,-2 3 1,1-1-1,0 47 297,2-12 0,5-13-72,0-11 0,2-13 165,-2-12-195,-4-10-233,6-21 1,-7-3-18,0-10 1,0-9-154,0-11 1,1-7-697,4-3 1,5-10 238,10 0 0,4-2-209,11 3 1,-3-3 209,7 3 0,1-1 107,4 16 1,-2 0 153,-3 14 0,2-1 16,-7 11 1,6 8 130,-6 12 0,-1 8 177,-9 11 0,-8 3 347,-6 8 0,-6-1-228,0 0 1,-2 0 347,-2 0 1,-6-2-217,-4-2 1,-10-4 441,-4-7 1,-4-1-231,-2-4 0,-5-1-113,-5-3 1,-4-9-235,-5 4 1,2-5-132,-7-1 0,5-2 155,-5-7 1,8-2-15,2-3 0,7-8 14,7-6 1,7-1-1,4 5 1,9-4 97,5-1-334,4 1 0,7-3 0,2 0 0</inkml:trace>
  <inkml:trace contextRef="#ctx0" brushRef="#br0" timeOffset="967">1956 1138 7956,'0'21'0,"-2"-8"0,-3 6 0,-4-4 1980,-11 10 1,4 6-1179,-4 8 0,10 0-925,5 5 0,7-10 333,8 6 0,6-13 26,13-2 0,2-12-66,4 2 1,-4-10 51,3-1 0,-8-4-201,-1-4 1,3-6-116,1-10 1,4-4-381,-9-11 1,4 3 173,1-7 1,-6-2-43,-3-8 1,-6 3 42,-4-3 1,-3-2-188,-7 2 1,-4-5 714,-5 5 0,-8 2-176,-12 8 1,-2 8 114,-3 6 1,-4 14 2,-6 1 0,5 8 23,0 7 1,6 7-136,-1 12 0,-1 2-154,6 14 0,3 0-34,11 9 1,7-3-330,3 3 0,3-5-292,2-5 1,9-3 304,5-6 1,7-7-119,9-4 0,6-4 563,3-5 0,10-4 0,3-6 0</inkml:trace>
  <inkml:trace contextRef="#ctx0" brushRef="#br0" timeOffset="1217">2926 300 7996,'-15'0'1935,"1"1"-1500,-1 4 1,-6 16 180,-4 14 0,-3 19-201,-1 9 1,3 21-329,6 9 1,12-44 0,3 1-48,4 2 1,2-1 0,1 44 593,3-7 0,3-8-75,7-11 0,-1-6-77,1-9 1,-2-5-464,-3-9 1,3-9 151,-3-7 0,-2-6-640,2 2 1,-5-6 93,4-4 0,-4-3-170,5-7 0,5-8-84,4-7 1,8-8-2063,-3-11 2691,4-4 0,1-19 0,1-3 0</inkml:trace>
  <inkml:trace contextRef="#ctx0" brushRef="#br0" timeOffset="1417">3396 226 8099,'-14'13'2131,"2"0"-1652,-2 17 1,-4 17 526,-12 22 0,7 17-728,13-35 0,1 1 0,3 0 1,2 1-330,0 3 1,3 0-1,5-2 1,3-1 228,2 1 0,2-1 0,15 39 155,4-9 1,-8-14-175,-2-11 1,-9-2-10,-1-12 1,-6-3-753,0-12 0,-8-1 417,-6-3 1,-8-6-1197,-2-9 1,-6-3 113,2-7 1402,-4-7 0,-8-14 0,-2-10 0</inkml:trace>
  <inkml:trace contextRef="#ctx0" brushRef="#br0" timeOffset="1609">2279 1020 7924,'-28'-11'665,"4"-4"0,8-3 2519,6 3-2849,7 7 0,6 1-116,16 7 0,14 2-130,21 3 0,8-2 114,16 7 0,9-7-423,6 2 1,2-3 214,-2-2 1,2 0-253,3 0 0,0-2-84,-10-3 0,-5 2-622,-14-7 0,-9 0-433,-6-4 1,-7-1 166,2 0 1229,-3-6 0,-3-2 0,-4-3 0,-5 7 0,-3 5 0</inkml:trace>
  <inkml:trace contextRef="#ctx0" brushRef="#br0" timeOffset="1819">3867 344 7979,'-15'-8'2289,"0"3"0,-6 19-1208,-3 16 1,-4 16-610,-2 22 0,3 15-263,14-32 1,1 1-1,1 4 1,3 1-346,2 7 1,2-1-1,0-4 1,3-2 349,2 5 1,3-1 0,-1-9 0,2-1-145,10 47 1,-1-13 100,1-7 1,-5-16-101,0-8 0,-7-8-342,2-7 1,1-3-1443,-1-7-205,0-6-1255,2-2 3394,-6-19 0,19-10 1,-4-15-1</inkml:trace>
  <inkml:trace contextRef="#ctx0" brushRef="#br0" timeOffset="2184">3896 1285 7981,'8'-9'5213,"0"3"-4377,-3 6 0,5 11-352,10 4 0,4 9-176,11 1 1,9 1-85,10-1 1,8-6 0,1-9 0,6-3 27,-5-7 1,-1-2-28,-4-3 0,-12-10-1,-2-9 1,-11-6-475,0-4 0,-4 1-975,-6-6 0,-9 0 572,-10-5 1,-7 0-78,-8 0 0,-1 1 477,-14 4 0,-4 5 396,-5 9 1,-12 11 692,2 9 0,-10 5-453,0 5 0,-2 11 548,3 13 0,2 7-230,7 8 1,8 7-146,6 3 0,14 8-183,11 2 0,12-1-8,7-4 0,21 3-10,14-3 0,14 0-381,11-15 0,6 0-231,8-15 1,5 1 226,0-16 0,2-2-1780,-2-12 1,-3-8 133,3-7 1,0-6-411,-5-9 0,-8 1 2086,-11 0 0,-7-1 0,2 1 0,-4-1 0,-1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5:53.6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384 173 7801,'0'-29'455,"-5"-5"56,0-1 1,-2 6-111,3 4 1,0 14-136,-6 1 1,7 17 10,-2 12 0,-3 19-73,-2 21 1,-3 21 290,-1 18 1,3-39 0,0 2-511,0 7 1,-2 2-1,-4 11 1,0 4 364,-3 8 1,0 0-1,-1 2 1,0 2-523,6-29 1,0 1-1,1-1 1,-3 28-1,3-2 344,1 0 0,1-2 0,3-8 0,2-1-16,1-4 1,2-2 0,0-13-1,2-4 30,1-5 1,2-2-1,3 35 372,1-9 0,5-11-176,-5-4 1,2-10-442,-2-5 0,-4-5 500,4-5 1,-3-8-665,-2-6 1863,0-14-2176,0 2 435,0-13-303,0 0-530,0-6 0,0-7 398,0-7 0,0-8-1108,0-1 0,0-2 1644,0-8 0,6-7 0,2-6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6:58.3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1361 7830,'7'-21'0,"-6"3"2289,4-7-1594,-3 14 1,-2 0-245,0 15 0,-2 19 8,-3 17 1,-3 15 179,-6 14 1,-1 11-209,0 8 1,0 3-509,8-40 0,0 1 0,-3 0 0,0 1-24,0 3 0,1 0 1,-1-3-1,0-3 118,-5 43 1,5-9-851,1-6 0,5-22-128,-1-12 0,4-12-1782,1-7 2743,6-4 0,-4-6 0,5 0 0</inkml:trace>
  <inkml:trace contextRef="#ctx0" brushRef="#br0" timeOffset="250">133 1317 7817,'6'-88'3974,"-4"9"-2954,3 11 1,-4 16-892,-1 17 0,2 11 3,3 4 0,16 5-840,13 6 0,7-3 523,3 7 0,-1 0 488,-4 5 0,-3 2-234,-7 3 1,-7 10-43,-8 9 1,-1 6 85,-8 4 1,0 2-97,-5 3 1,-8 3 116,-7-2 0,-6-3-8,-8 2 0,-2-1-38,-4 1 0,-2-3-216,-7-6 0,5-6-328,-1 1 1,3-8-64,-2 3 0,3-10-325,6-5 0,7-4-1630,4-1 2474,9-13 0,3-3 0,7-13 0</inkml:trace>
  <inkml:trace contextRef="#ctx0" brushRef="#br0" timeOffset="600">794 920 7846,'0'8'2001,"-13"5"368,-6-3 0,-13 16-1773,-2 9 0,-5 17-595,5 7 1,6 9 203,8 1 1,11-5 3,4-6 0,3-7-302,2-12 1,2-3-123,3-6-3,3-14 1,6-3 0,-1-20-438,-3-2 0,2-13 212,-7-7 0,4-7-245,-4-8 1,0-7 294,-5-3 0,0 2 180,0-2 0,0 5 170,0-5 1,0 0 220,0-4 1,0 5 306,0 4 0,0 5-273,0 5 1,0 10 495,0 9-435,0 10 1,0 17 106,0 12 1,0 19-55,0 6 0,7 10-62,3 0 1,4 3-908,6 2 0,8 0-59,6-1 0,7-5-425,-2-4 0,10-8 406,5-2 1,8-11 720,2 1 0,6-10 0,-3 3 0</inkml:trace>
  <inkml:trace contextRef="#ctx0" brushRef="#br0" timeOffset="800">1529 803 7825,'-24'-30'0,"-1"1"0,-4 8 2025,-6 6 0,-5 10-976,0 15 1,0 14-907,0 20 0,6 9 61,10 10 0,7-2 270,7 2 1,7 3-132,-2-3 0,10 6 30,5-5 1,5-7-330,4-8 0,6-5 136,9-5 0,4-3-982,6-6 1,1-13 492,4-2 1,4-10-1313,6 0 0,-1-7 1621,1-7 0,0-8 0,0-12 0</inkml:trace>
  <inkml:trace contextRef="#ctx0" brushRef="#br0" timeOffset="1142">2191 82 7831,'-23'-23'0,"-7"10"3062,1 13 0,-12 31-1519,-8 28 0,-2 26-1210,30-30 1,3 3 0,-1 5 0,2 3-494,8 2 1,4 1 0,-1-1 0,2 0 610,5-2 0,3 0 0,0-4 0,2-2 58,3-5 0,1-2 0,5 40 474,0-19 0,-2-7-592,-8-8 1,4-9-157,-4-6 0,5-13-244,-5-11 0,6-4-291,-1-1 1,-2-7-649,2-3 1,6-16 1130,9-9 1,4-8-1067,6-6 0,-4-4 274,3-6 0,-3 2 36,-2 3 1,-6 3 468,-3 6 0,-10 7 742,-5 4 323,3 9-851,-7 3 1,8 16 544,-5 5 0,3 8-260,3 7 0,8 0-275,-4 1 0,16-1-287,-1 1 0,10-3-586,1-2 1,2 1-161,2-6 1,5-3-955,0-7 1,0 2-302,-5-7 1,5 0 2167,0-5 0,7-7 0,-4-1 0</inkml:trace>
  <inkml:trace contextRef="#ctx0" brushRef="#br0" timeOffset="1707">3749 97 7848,'0'-10'-342,"0"0"1522,6 1-352,-4-6-6,4 0-241,-6 1 41,0 5 0,2 1 543,3 3-505,-3 4 0,4 1 9,-6 9 0,0 13 258,0 7 1,-2 15-98,-2 15 1,-11 18-594,4-29 1,-3 2 0,-3 7-1,-2 3-277,-2 14 0,-2 4 0,-2 8 1,-2 5 191,6-21 0,0 2 0,-1 1 0,2-1 0,0 0 0,0 1-457,-2 5 0,1 2 1,0-2-1,3-6 0,1 0 1,0-1 305,1-1 0,1-1 0,2-2 0,-3 22 0,3-3 79,4-9 0,3-2 1,1-15-1,2-3-62,2-5 1,2-1 0,-1 41 102,0-14 0,0-1-146,0-9 1,0-11-72,0-12 0,0-9-329,0-12 1,1-4-98,4-11 1,-2-2-316,7-7 1,5-13-796,5-7 0,7-14-1700,3-10 3332,-1-7 0,2-12 0,-6-1 0,-1 0 0</inkml:trace>
  <inkml:trace contextRef="#ctx0" brushRef="#br0" timeOffset="2143">4440 185 7878,'0'-52'1696,"-7"11"117,-3 17 1,-11 27-1431,-8 31 0,-7 25-324,-8 29 1,24-37 0,4 3-130,0 1 0,2 2 1,2 6-1,3 0 176,3-2 0,2 1 0,0-1 0,2 0 243,1 1 1,2-1 0,-1-3 0,0 0-125,0-4 0,0-1 0,0 37 141,0-16 0,0-19-96,0-6 1,0-11 491,0-14-598,0-2-324,0-14 1,8-8-381,7-10 0,12-10 102,13-4 0,10-9-490,9-1 1,0-5 371,4 4 0,-2 1 84,-2 5 0,-7 6 236,-3 3 0,0 5 402,-5 6 1,-10 9-172,-14 9 0,-5 11 155,-6 5 1,3 9 499,-7 5 1,-7 5-344,-8 5 0,-4-3 490,-6 3 1,-3-3-331,-6-2 1,-2-7 169,-4-2 0,3-6-132,-7-5 0,-6-2-61,-4-8 1,-6-1-341,1-3 1,3-3-208,2-7 0,2-2-713,8-3 0,3 2 526,21-7 0,4 5-1711,11-4 0,1 4 909,4-5 1,10 5-1851,10-5 2942,9 0 0,10-4 0,8-1 0</inkml:trace>
  <inkml:trace contextRef="#ctx0" brushRef="#br0" timeOffset="2468">5292 1376 7778,'-15'10'0,"1"-1"0,-6 1 2520,1 5 1,-11 8-1239,6 6 1,-1 14-922,10 11 0,11 3-157,8 2 1,11-2 242,15-3 0,5-5-203,5-10 0,-4-5-316,-2-9 1,-3-11 136,-2-9 1,2-3-90,4-2 0,1-8-577,3-7 0,-2-8 335,-2-11 0,-9-4-627,3-6 0,-9-5 381,-1 0 1,-4-6-68,-5 1 0,-4-5 194,-6-5 0,-3 5 147,-7 1 0,-3 7 8,-16 12 0,-2 6 25,-8 14 1,-5 5-1,-1 14 1,1 14-26,-5 5 0,5 14 25,5 6 1,3 10-1,7 5 1,6 1 102,3-1 0,10 2 1134,6-7 0,5-2-1452,9-8 0,13-4-156,16-11 576,4 4 0,14-12 0,3 6 0</inkml:trace>
  <inkml:trace contextRef="#ctx0" brushRef="#br0" timeOffset="2668">6556 1155 7807,'-14'-26'2644,"-1"-3"0,-8 9-1454,-6 10 0,-12 23-1378,-8 17 1,1 19 231,9 19 1,10 9 179,9 2 0,9 4 262,1-5 0,5 4 287,-5-9 1,5-9-1142,-4-15 1,-3-5 226,-7-5 1,2-6-641,-2-13 1,-3-2 468,3-13 0,-2-2-2846,1-8 3158,4-10 0,-6-8 0,8-6 0</inkml:trace>
  <inkml:trace contextRef="#ctx0" brushRef="#br0" timeOffset="2833">6101 1244 7792,'14'0'1019,"1"0"1,-4 21 1365,4 13 0,6 17-1372,19 17 1,13 4-1218,-17-28 1,2 0 0,1-4-1,2-1 284,3 3 1,0-1-1,-3-3 1,0-2 64,-2-4 1,0-1 0,28 26-855,-8-13 0,-13-12 382,-12-8 1,-10-11 403,-4-3 0,-4-7 0,-1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7:23.8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30 528 7956,'0'-10'0,"0"0"0,0-1-279,0-2 1,-5-2 192,0 0 1,0 1-10,5-1 0,-5 0 117,0 1 1,0-1-68,5 0 1,0-6 233,0-4 0,0 3-107,0-3 1,2 1 226,3-6 1,-2 1-82,7-1 0,-2 1 266,2 0 1,1 4 559,-6 1 245,7 6-961,-11-4 1,8 14-143,-5 3 0,-2 17 585,3 7 0,-5 14-266,-5 6 0,2 12 192,-7 8 1,0 6-279,-4 8 1,4 3-39,0 2 0,2 2-7,-2 3 1,3-1-139,7-4 0,0-7-53,0 2 0,0-11-28,0-3 1,7-15-165,3-15 1,1-6 115,-1-8 1,3-7-602,-3-3 258,-4-3-343,1-2 1,-2-2 118,0-3 1,0 2-361,-5-7 0,1 2 61,4-2 1,-3-3-1382,3 3 1227,-4-3 1,-1-1 358,0-1 1,0 0 543,0 0 0,0 1 0,0-1 0</inkml:trace>
  <inkml:trace contextRef="#ctx0" brushRef="#br0" timeOffset="651">1220 881 7843,'0'-15'-44,"0"0"1,-6 2 27,-4 3 1,2-1 66,-2 6 0,5-2-323,-5 3 579,7 2 0,-8-6 260,6 3 339,-7 3-162,4-11-371,-6 12 1,-1-4 46,0 10 1,1 3 161,-1 6 0,0 13-143,0 2 1,1 10 12,-1 0 0,5 9-194,0 1 0,7 1-34,-2-1 0,5-3-220,5 3 1,11-5 108,14-5 1,6-4-90,8-11 1,7-4-128,2-10 0,5-4-351,0-6 0,1-8 58,0-7 1,0-8-251,0-11 0,-7-3 216,-3-8 1,-12-4 112,-7 0 1,-9-4 271,-11 4 0,-5-5-86,-10 5 1,-12-4 513,-12 9 0,-7-1-82,-8 10 0,-2 6 94,-3 4 0,-3 14-56,-7 1 0,5 7 184,0 3 1,1 8-492,-6 7 0,2 6 113,3 8 1,8 2-686,7 4 1,8-4 339,1 3 0,4-5-564,12-4 0,2 1 136,12-6 1,2-1-102,3-4 1,6 0 112,14-1 1,1-6 615,13-3 0,7 4 0,6-1 0</inkml:trace>
  <inkml:trace contextRef="#ctx0" brushRef="#br0" timeOffset="1043">1941 719 7876,'0'-43'4942,"0"4"-4554,0 10 0,3 14-524,7 10 1,13 4-1170,16 1 1,10 0 602,5 0 0,3 0 849,2 0 0,-7 0-109,-3 0 0,-11 6 287,-9 4 0,-8-2 0,-11 2 0,-3 1 178,-7 9 1,-2-2-127,-3 6 0,-5 3 404,-9 7 1,-6-1-284,-9 6 1,1 0-226,-6 5 1,5-2-23,-6-2 1,6 1-25,-5-7 1,11 0 373,-1-4 0,9-8-199,1-2 1,9-4-156,5-1 1,5-2-219,5-3 1,9-4-219,11-6 1,11 0 64,8 0 1,2 0 88,8 0 1,0-4-329,4-1 1,3-7 135,2 2 0,-4 2-357,0-2 0,-2 6 5,-8-6 1,0 6-139,-5 0 1,-1-3 56,-4 2 0,-5 0-967,-9 5 230,3 0 0,-14 2 1397,1 3 0,0 3 0,-7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7:27.1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206 156 7823,'0'-15'0,"0"1"0,5-1-7,0 0 0,0-4 174,-5-1 1,0 5 522,0 6-422,0-1 1,5 0 213,0 0-177,0 7 1,-5 5 111,0 12 1,-5 9 341,0 11 1,-7 9-290,3 6 0,-9 8 189,-2 2 1,0 1-238,6 9 1,-6-4 49,1 9 1,-1-9-202,5 8 0,1-9-114,-1 0 1,5-4 4,0-1 0,7-8-134,-2-7 0,3-8-294,2-12 1,0-1 158,0-3-1486,0-10 739,7 9-202,-5-17 1,6 4-652,-3-6 152,-4 0 1051,12-6 1,-4 2 11,5-5 0,1 4 492,0-5 0,6 0 0,2-4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7:28.1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265 85 7856,'8'8'2386,"-3"-1"-2002,-10-7 1,-3 11-117,-7 4 0,-6 16 20,-3 3 0,-4 15-63,-2 10 1,6 13 116,-1 11 0,12-3-272,-1-1 1,9-4 476,0-2 0,3-6-79,2-3 1,-5-10-207,0-5 1,-1-10-103,1-5 1,-2-2-1,-2-3 1,1-6-368,3-4 243,3-2 0,-5-3-1366,7 1 1031,0-7-2054,0-1 1302,0-7 0,2 0-868,3 0 1919,3-7 0,13-1 0,2-7 0</inkml:trace>
  <inkml:trace contextRef="#ctx0" brushRef="#br0" timeOffset="225">765 953 7790,'-8'-7'4563,"-7"0"-3862,0-2 1,1 2-1268,-6 7 1,9 13 263,1 7 0,6 11 192,0 3 1,10 7 87,9-2 0,4-3-99,6-2 0,1 1-55,-6-6 1,-1-3-223,-4-11-409,-7-7-130,5-1-6,-11-7 943,4-13 0,-12-4 0,-2-12 0</inkml:trace>
  <inkml:trace contextRef="#ctx0" brushRef="#br0" timeOffset="467">1470 12 7918,'-19'-5'2173,"-1"0"0,-6 3-1392,2 12 1,-4 23-1095,-2 26 1,8 16 353,2 23 0,15-45 1,3 2-10,3 3 1,3 1 0,2-2-1,3-1 67,5-6 0,1-2 0,15 45-62,-1-10 1,-8-6-375,-6-13 1,-7-4 4,-8-16 0,-1-3-57,-4-12 1,0-1 24,-10-3 1,2-6-318,-11-9 1,4-3 14,-5-7 1,1-2-140,-5-3 805,6-3 0,-5-13 0,5-2 0</inkml:trace>
  <inkml:trace contextRef="#ctx0" brushRef="#br0" timeOffset="1100">941 1011 7882,'0'-14'-1,"0"-1"1,0 0 928,0 1 0,0-1-361,0 0 0,7 2-137,3 3 1,6-1-126,8 6 1,4-5-43,16 5 1,0 0-94,15 5 1,-2-1-75,12-4 0,-5 3-115,4-3 1,-7 4 85,-3 1 0,-5 5 85,-9-1 0,-12 8-30,-2-2 0,-11 8 252,1 1 0,-5 9 25,-5 1 1,-2 7 71,-3 8 0,-4 1-142,4-1 0,-3 0 36,-2 0 0,1 2-9,4 3 1,-3-10-100,3 0 1,-4-8-222,-1-7 1,0-2 291,0-8-455,0-5 24,0-3 0,-4-14-86,-1-7 0,0-1-89,5-9 1,5-4-348,0-5 1,6-7 374,-1 2 0,-2-4-6,2-1 1,4-5-80,6 0 1,1-5 69,-1 5 0,1 0 423,4 5 1,1 7-179,-7 2 1,6 11 517,-6 4 1,1 10-151,-5 5 1,-1 17-22,1 7 1,1 8-12,4 2 1,1 5-117,4 1 0,7 1-1,-2-2 0,9-3-5,0 3 0,4-8-253,1-1 0,0-7-100,0 1 0,5-9-106,0-5 1,0-3 27,-5-2 0,0-7-140,0-3 0,-6-4-13,-4-6 0,-9-3 125,-6-6 0,-9-2 87,-5-4 0,-3-2-19,-2-7 0,-4 0 299,-5 0 0,-3 6 286,-12 4 0,-1 4 468,-4 6 0,-2 4-476,-4 10 1,3 6 123,-8 8 0,3 6-82,-2 10 1,-2 3-94,7 6 1,-1 2-209,6 3 0,1 4 93,4 6 1,9-5-133,10 1 0,5-3 178,5 2 0,11 2-13,14-7 0,14 1-348,15-6 1,12 1-352,13-1 1,2-6-1338,2-4 0,6-4 1057,-1-5 0,1 1-765,-1-6 0,-11 2 734,-3-2 1,-13-4-74,-12 4 0,-1-8 49,-4-2 787,-4-13 0,4 11 0,-6-12 0,1-4 0,3-3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9:49.3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1439 1572 7828,'7'-15'1034,"1"1"1,2 1-1506,0 3 0,-1 3 138,6 7 1,0-5 490,0 0 1,4-6 89,1 1 0,1-3 64,-1-2 0,-4 1 150,3-1 0,-7-1-167,-2-4 1,-7 4 138,2-4 0,-10 4-95,-5 1 1,-11 7 72,-8 3 0,-14 3-104,-11 2 1,-10 2-131,-4 3 1,-6 5 28,-4 9 0,-2 4-138,-3 7 1,-1 4 45,11 0 1,6-4 106,18-6 1,6-1-380,14 2 167,13-4 0,16-8-322,19-3 1,11-4 174,9-6 1,7 0-329,12 0 1,8 0 145,2 0 1,6-5-16,4 0 1,-4 0-46,-1 5 0,1 7 201,-6 3 0,-1 9 71,2 6 0,-14 4-52,-1 6 0,-14 2 420,-11 7 1,-8 5-25,-11 0 0,-5 0 162,-10-5 1,-10-1-48,-9-4 1,-7 2 244,-8-7 1,-2-1-44,-13-9 0,0 2-163,-5-6 1,-6-2-72,-4-8 0,4 1-111,1-6 1,4-2-195,1-8 0,2-3-114,3-6 1,5-3-504,10-2 1,3-4-24,6-7 1,7-4-631,4 0 0,9-7-439,5 2 1,10-5 1693,5-5 0,16-4 0,5-5 0</inkml:trace>
  <inkml:trace contextRef="#ctx0" brushRef="#br0" timeOffset="350">1998 749 7905,'-15'-8'0,"-4"19"2593,-1 23 1,-9 29-1969,16-17 1,1 6-1,-3 5 1,2 3-1027,5 10 0,2 2 0,-1 0 0,4 0 455,4-1 0,3 0 0,2-5 1,2-3 47,4-6 1,1-1 0,-2-5 0,-1-1 371,10 33 1,-6-14-261,-4-10 1,-3-12 1041,-7-3 1,0-3-50,0-12-650,0-3-476,0-17 612,0-3-1817,0-32 0,6 3 726,4-26 0,8 2-278,2-7 1,4-2 208,-4 7 0,4-4 264,-4 4 1,4 1 112,-4 9 1,4 10 180,-4 9 0,6 5-161,-1 5 1,1 4 115,-2 6 1,4 13 9,-3 7 0,1 12-29,-2 7 0,4 4-402,-4 1 0,4 0 108,2 0 0,-1-5-264,0 1 0,2-9-134,4-2 0,-3-6-322,8-8 1,-6-2 266,5-4 720,7-2 0,0-14 0,4-1 0</inkml:trace>
  <inkml:trace contextRef="#ctx0" brushRef="#br0" timeOffset="1693">3277 1557 7797,'-38'-31'2753,"-4"10"-2134,2 16 1,-7 20-28,-2 14 1,3 14-469,12 16 0,6-1-505,14 1 0,5 0 422,5 0 0,2-7 385,2-3 1,6-10 481,4-5 1,-2-2-396,2-3 1,-5-6-324,5-4 0,0-4 29,4-5 0,1-4-496,0-6 0,4-1-171,1-4 0,6-10-459,-1-9 0,2-4 483,3-1 1,-2-6-210,-4 1 1,-3-7 110,-6 2 0,0 0 146,-1-5 1,-4 8 499,0-8 1,-7 9-179,2 1 0,-3 5 1039,-2 4-594,-7 4 0,-1 16 132,-7 10 0,1 10-98,-1 14 0,0 12 158,1 3 0,5 10-138,5 0 0,-3 1-181,2-1 0,2-2 51,8-3 1,8-3-84,6 3 0,12-5 82,-1-5 1,7-9-175,-2-11 0,6-9-165,-2-5 1,2-5-174,-2-5 1,2-5-452,-7-9 1,5-9-14,-5-6 0,1-7 326,-6 2 1,-6-4-437,-3-1 1,-9 5 219,-1 0 0,-7-5 154,2-5 0,-3 5 142,-2 4 0,0 9-209,0 2 777,0-1 341,0 21 0,0-3-45,0 17 0,0 10-307,0 9 1,0 6 89,0 4 0,0 4-66,0 6 0,0 5 253,0 0 0,1 0-91,4-5 1,3 0 63,7 0 1,0-2-282,-1-2 1,1-9-65,0-7 0,-1-11 979,1 2-799,0-10 1,-5 0-300,-1-10 0,0-10 93,0-9 1,4-6-864,-3-4 0,2-4 140,-2-6 0,3 0-218,-4 0 1,0-2 230,0-3 0,0 4-199,0-4 1,4 1 539,-3-1 0,3 5-17,2 0 0,5 8 243,-1 12 0,1 9-103,-6 10 1,6 5-16,0 5 1,-1 11 210,-4 14 0,-5 6 223,0 8 1,-1 1-39,6 4 1,-2 4 125,-3 6 1,3-6 378,-3 1 0,3-6-351,2 1 1,-6-4 267,1-1 0,-2-8-278,2-6 0,-2-7 286,-3-9-575,-3-5 1,4-5-1,-6-8 0,0-5-203,0-5 1,5-9-286,0-7 0,7-1-408,-3-8 1,0 0 385,0-5 0,-4 0-300,5 0 0,-2 0 224,2 0 1,3 1 28,-3 4 1,3-2 181,2 7 1,-4-1 277,4 6 0,-5 11-100,4 3 0,1 10 123,-5 1 1,3 5 266,2 9 1,-6 8-209,1 16 1,-2-1 180,2 6 0,3 0-121,-3 5 1,8-1 65,2-4 1,1-1 4,-2-4 1,3-5-103,2 1 1,4-2-100,-4-9 1,4-6-39,1-8 0,1-3-227,-1-2 0,1-4 115,-1-5 1,0-3-465,1-12 0,4-1 240,0-4 1,1-5-187,-6-1 1,-1-1 126,-4 2 1,4-2 27,-3-3 0,-4 1 12,-1 4 1,-4 8-214,-1-4 314,6 11 1,-5 7 0,4 17 0,1 13-27,-1 21 1,7 15 26,3 20 0,1 16 102,-12-38 1,1 4 0,0 8 0,-1 4 1106,3 9 1,0 3-1,1 7 1,-2 2-435,2 4 0,-2 0 1,-1-3-1,0-2-386,-1-6 0,1-2 0,-4-6 0,1-3-139,0-6 0,0-2 0,-2-3 1,-1-3-21,11 36 0,-6-13 128,-9-31 1,-3-8 427,-7-16 0,-2-6-271,-3-9 0,-5-5-256,-9-10 0,1-11-411,-7-14 1,1-12-721,-6-12 0,1-11 649,0-9 1,1-9 331,15 35 1,1-2 0,-2-2-1,1-1-486,0-5 0,1-1 0,1-4 0,1 0 39,-1-2 1,2-2 0,3-7 0,2-1 218,1-8 1,1-1 0,1 3 0,1-1 126,-1-4 1,2 1 0,1 9-1,2 3 468,1 5 1,0 4 0,1 10 0,0 5 190,3-25-378,4 27 1,2 26-360,10 16 0,4 10-294,5 5 1,6-2 310,9 2 0,-5 1 527,0 9 1,-2 2-280,-7 8 0,-8 1 442,-7 3 1,-10 10-217,-5 10 0,-4 3 67,-1 2 0,-1 0 329,-4 0 0,-8-7-311,-7-3 0,-6-2 30,1 2 1,-9-11-432,-5-4 1,1-9 160,-1-11 1,0-4-916,-5 0 0,1-8 406,4-2 1,3-12-965,7-7 1,6-12 360,3 1 0,11-7-591,4 2 1643,3-6 0,9-3 0,1-8 0</inkml:trace>
  <inkml:trace contextRef="#ctx0" brushRef="#br0" timeOffset="2027">6202 1690 7746,'0'29'0,"-2"-1"1328,-3-4 0,-5 6-572,-9-1 1,3 14-326,-4 10 0,10 10-128,5 0 1,12 6 100,7-6 1,9 4 20,12-8 1,2-5 69,7-15 1,0-4-189,1-11 1,-3-4-85,-3-10 1,-3-6-367,-6-8 1,-1-6 196,0-10 1,4-9-564,-4-10 0,2-6 328,-11-4 1,-2-3-185,-8-7 0,-4-4-45,-6-1 1,-6-1-208,-4 1 0,-10-1 458,-4-4 0,-4 0 375,-1 11 0,-7 10 698,-3 19 0,-4 8-505,-1 11 0,0 5-151,0 10 1,1 16 13,4 13 1,3 14-362,7 6 1,1 8-251,4 1 1,2 1-400,8-5 1,5-2-551,5-3 0,5 0 564,9-10 1,6-5-162,14-14 0,7-4 65,7-6 820,7-7 0,14-2 0,2-6 0</inkml:trace>
  <inkml:trace contextRef="#ctx0" brushRef="#br0" timeOffset="2335">7128 1646 7800,'-38'-7'1189,"-3"0"147,7-2 1,-7 23-364,2 21 0,6 12-465,9 12 0,9 5-482,15-1 0,15 6 20,9-5 0,11-4 427,9-11 1,0-7-96,0-12 1,5-7 28,0-4 1,0-4-154,-5-5 0,0-5-208,0-10 1,2-10 2,3-9 0,-8-11-165,3-4 1,-11-5-681,-4-5 0,-6 0 449,-8-10 0,-9 4-388,-6-9 1,-10 2 241,-14-2 1,-4 9 966,-16-4 1,-5 12-151,-15 2 0,-8 16 541,-6 14 1,-9 9-602,-1 11 0,0 16-353,-5 13 1,10 9 426,4 6 0,4 8 32,2 7 1,7-1-5660,8-4 5289,5-7 0,11 7 0,3-7 0,4-1 0,4 0 0</inkml:trace>
  <inkml:trace contextRef="#ctx0" brushRef="#br0" timeOffset="3119">205 234 7838,'-30'-4'0,"1"-1"0,4 0 0,1 5 0,1 0 50,-2 0 1,4 8-114,7 7 0,5-1 700,4 6 1,12-5-197,8-6 1,14-2-49,15-7 1,15-2-85,14-3 1,22-4-383,-40-1 0,3 0 0,6-1 1,3-1 230,5-2 1,3-1-1,14-3 1,4 0-377,-24 5 0,1-1 0,2 2 0,11-1 0,3 0 0,2 1 336,-16 2 0,3 0 1,1 0-1,-1 1 0,2 1 1,0 2-1,1 0 0,1 0-318,4-1 0,2 0 0,0 1 1,0 1-1,1 1 0,0 1 0,0 1 1,0 0 275,3 0 0,0 1 0,1 0 0,0 0 0,3 0 1,0 1-1,1 0 0,0 1-40,1 0 1,1 0-1,-1 0 1,1 1-1,3-1 1,1 1 0,-1 0-1,0 1-200,-2 0 0,-1 1 1,1 0-1,0 0 1,-16-2-1,0 1 1,0 0-1,1-1 0,0 1 205,2-1 1,0 0-1,0 0 1,0 0 0,1 0-1,2-1 1,0 1 0,1-1-1,-1 0 1,0 0-79,0-1 1,-1 0 0,0 0 0,0 0 0,1 0-1,0 1 1,1 0 0,0 0 0,-1 1 0,0 0 76,-3-1 1,0 1 0,-1 0 0,0 0 0,0 0 0,1 1 0,0-1 0,0 1 0,0 0 0,-1-1-31,1 1 1,-1 0-1,1 0 1,-1 0-1,0 0 1,-1 1-1,0 0 1,0 0-1,0 1 1,-2-1 7,17 2 0,-1 0 0,-1 0 0,-1 1 0,-1 1 0,0 0 0,-1 1 0,-2 0 16,-5 0 0,-2 1 1,0 0-1,-1 0 0,-3 2 1,0 0-1,-2 0 0,0 1 118,21 5 1,-2 0 0,-1 0 0,-5-1 0,-1 0 0,-3 0 56,-9-1 1,-2 1-1,-2-1 1,-4-3-1,-2 0 1,-2 0-87,18 5 1,-4-2-1,-7-3 1,-2-3 257,-5-2 0,-3-1 0,-8-2 0,-3-2-198,37-3 0,-15 0 1056,-19 0 0,-11-6-965,-14-4 0,-3-8 965,-11-2 1,-4-6-1150,-11 2 0,0-4 130,0-2 1,-6 1-930,-4 0 1,-5 1-101,-4 3 0,1 6-367,-7 9 0,1 3-2239,-6 7 3415,1 13 0,0 10 0,-1 15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7877 8669 6613,'-54'-16'0,"0"-1"0,6 1 0,3 0 0,10 3 0,4 0 1451,-10-6 1,10 11-1035,15 4 1,6 9-1026,10 8 1,19 6-157,19 10 764,10 2 0,-10-9 0,2-1 0,2 1 0,-1 0 0</inkml:trace>
  <inkml:trace contextRef="#ctx0" brushRef="#br0">7257 8545 7712,'-8'-4'260,"0"0"401,5-6-390,-3 3 1,13 1 15,6 1 0,10 4-115,10 1 0,13 0-191,3 0 0,5-1 57,0-4 1,1 3-247,3-7 1,0 7-522,-9-2 1,-3-2 162,-13 2 566,-3 0 0,-11-2 0,-1-1 0</inkml:trace>
  <inkml:trace contextRef="#ctx0" brushRef="#br0">8200 8434 7920,'-12'-25'429,"3"7"474,1 5-875,5 7 1,-2 8-202,5 7 1,0 0 319,0 12 1,5-2-75,4 2 1,2 2 86,1-2 0,0 1-62,1-1 0,-5 1 139,0-6 0,-1 5-44,1-5 0,2 1-96,-6-5 1,0-3 200,-4-1-133,6-5 0,-5-1-542,3-10 1,-2-6 192,-2-10 0,0-3 2,0-1 0,0 0 39,0-5 1,0 4-73,0-4 0,1 4 9,3-4 0,-1 7-105,5 1 0,2 1 165,7 8 0,-2-3 162,5 6 1,-3 4 235,4 9 0,-2 2-145,2 7 0,-4 4 229,-4 12 0,-1 5-129,1 4 1,-1 3 68,0 4 0,1-2 116,-1 2 0,-3-7 108,-1 0 0,-1-8-84,1-1 0,2-2 354,-6-6-500,0-6-24,-4-6 0,0-6-367,0-3 0,0-9 128,0-8 0,-4-2-180,0-2-1,0-5-36,4-3 0,0-2-149,0 2 1,0-1 17,0 5 1,0-8-118,0 4 0,1-5 145,3 9 0,3 2 58,5 6 0,1 1 296,-1 7 0,1 4-49,-1 9 0,0 11 47,1 5 1,-1 8 46,1 4 0,-5 8 141,0 6 0,0 3-207,5-4 0,-1 5-193,1-5 1,-1-1-286,0-7 0,2-2 162,3-7 1,-2-2-489,6-5 1,-5-2-19,5-11 802,-1 0 0,11-9 0,0-2 0</inkml:trace>
  <inkml:trace contextRef="#ctx0" brushRef="#br0">9192 8260 7920,'-18'-6'743,"-1"5"-557,-6-3 0,2 18 309,2 6 0,3 13-119,6 5 0,5-1-362,3 4 1,5-4 67,8-4 0,-1-2 577,8-6 1,2-5-304,-1 1 1,-1-10-167,-3 1 0,-5-6 192,0 2-289,-5-5 1,7-4-256,-6-12 0,4-1 163,-4-6 0,6-2-573,-2-7 0,-1 1 283,1-5 1,-1 4-245,1-4 1,2 1 187,-6-1 1,5 2 152,-5 2 0,0 2 154,-4-1 1,4 3 527,0 4-304,0 3-114,-4 11 0,0 9 418,0 10 0,-1 11-152,-3 11 0,2 5-148,-2 3 0,4-1-28,4-4 1,-1 1-11,5-1 0,1-1-51,3-3 0,5-3-95,-1-5 0,2-6-99,-1-2 0,2-9 54,6-4 1,-5-4-696,1-4 1,-4-4 317,3-9 1,-3-2-797,3-6 1,-4-5 10,0-3 1201,-8-3 0,9-1 0,-3-1 0</inkml:trace>
  <inkml:trace contextRef="#ctx0" brushRef="#br0">9701 7813 8009,'-12'12'0,"-1"3"1180,1 14 0,1 13-568,2 12 0,5 11-245,5-30 0,2 0 1,14 33-334,-6-35 1,3 0 0,2 0 0,1-1 200,16 25 1,-3-4-151,-1-16 1,-8-5-117,-5-3 1,-7-5-468,-5-3-196,-3-3 0,-8-11-490,-5-3 0,0-3 557,-5-1 0,-1-6 627,2-7 0,-12-10 0,2-9 0</inkml:trace>
  <inkml:trace contextRef="#ctx0" brushRef="#br0">9453 8372 7880,'0'-13'1824,"0"1"-1304,0-1 1,5 6-103,4 3 1,13 3-492,7 1 1,12 0 0,9 0 0,6 0-500,10 0 1,-6 0 51,2 0 1,-10 0-182,-2 0 0,-10 0 268,-7 0 1,-11 0-13,-2 0 0,-10-1 445,-6-4 0,-2 4 0,-2-4 0</inkml:trace>
  <inkml:trace contextRef="#ctx0" brushRef="#br0">9962 8409 7869,'-13'-13'729,"5"2"-364,0 3 478,5 3 1,-1 5-300,8 0 1,3 5-286,5 3 0,6-1-210,3 2 0,2-7 136,2 2 0,0-2-468,0-2 0,-2 0 200,-2 0 0,2-4-400,-2 0 0,1-10 131,-1 1 1,-5-2-126,-8 3 1,-2-5 186,-6 1 1,0-5-34,0 4 1,-6 1 277,-2 4 0,-7 1-142,-2 2 1,-3 0 688,3 4 1,-4 1-302,5 4 1,-5 3 378,5 5 1,-5 2-247,4 11 0,2-1 129,7 5 1,-2 1-61,6 3 0,2 3-4,6 5 1,7-4-171,5 0 0,8-4-42,0 4 0,5-9-142,4 1 0,3-9 110,-3 1 0,3-9-598,1-4 1,-1-5 268,-3-8 1,-2 0-715,-6-12 1,-6-1 231,-3-7 1,-2 3-34,-1-3 0,-5-1 217,0 1 1,-5-2 127,1 2 1,1 7 203,0-2 1,0 3-88,-1 0 1,-1 3 568,5 6-357,1 5 0,2 7 462,-3 8 0,3 7-29,-3 2 0,-1 9 169,1-1 0,1 4 39,3 0 0,0-2-239,1 7 1,3-3 230,1 2 0,-1-2-205,-3-7 0,-1-3-91,1 0 1,-1-6-157,0 1 1,-3-3 4,-1-5 118,-5-2-282,2-6 1,-5-6-636,0-2 1,0-9 390,0-3 0,0-4-453,0-1 0,0 1 299,0-1 0,4 0-127,1 0 1,0 0 79,-1 1 0,-1 3-32,5 0 0,0 2 248,5-2 0,-1 1 120,1 7 1,-1-1 122,1 10 0,-1 0-78,0 4 1,-3 2 370,-1 2 0,-1 4-222,1 8 0,2 4 493,-6 5 0,4-1-194,-4 1 1,4 0-9,-3 0 0,4 2-76,0-2 1,2 1-67,1-9 0,0 4-651,1-5 0,3 1 255,1-5 1,4-5-676,-5-3 1,1-3 429,-5-1 0,5-2-664,-1-7 0,1 0 169,-5-12 895,0 0 0,1-3 0,-1-1 0</inkml:trace>
  <inkml:trace contextRef="#ctx0" brushRef="#br0">11239 8285 7869,'-12'0'595,"-1"0"194,1 0 1,-3 7-374,2 5 1,0 10-184,9 7 0,-1 4 216,5-4 0,6 6-111,2-2 1,5 1 141,3-1 0,-2-3-101,2-5 0,2-5-277,-1-4 1,-5-4 74,-3-3-228,-1 2 80,4-10 0,-1-5-128,-2-8 0,-3-9-747,-1 0 1,-4-2 385,3-2 1,2 0-170,-2 0 0,0-4 191,-4 1 1,1-6 52,3 6 1,-2-6 108,2 6 1,-1-3 397,1 2 0,-3 7-50,3-3 1,-2 13 88,-2 0 0,1 7 59,3 1 0,-2 10 289,2 6 0,-3 8 71,-1 8 1,0 4-186,0 5 0,6 5-125,2-1 0,-1 0 26,1-3 0,4-5-24,5 0 0,4-6-227,-5 2 0,6-4-207,-1-4 1,-2-5-148,2-7 0,-2-4 179,2-5 0,1-3-1033,-5-5 0,-1-6 542,-4-11 1,-5-1 620,-3-3 0,3-2 0,0-7 0</inkml:trace>
  <inkml:trace contextRef="#ctx0" brushRef="#br0">11711 7801 7941,'-25'6'1473,"4"7"308,1 12 1,2 18-1141,1 15 1,11-24 0,2 2-760,5 3 1,3 1 0,1-1 0,3 0 317,4-1 0,1-1 1,1-4-1,1 0 21,18 25 0,0-9 100,-8-12 1,1-5-274,-9-3-355,-1-8-47,-9-9 0,-1-6 0,-2-17-701,0-6 0,2-6 859,-2-6 1,3-2-411,5-2 0,0-3 216,1 3 0,1 3 106,2 1 1,-1 4 188,6 5 0,-5-1 219,5 9 1,-6 2-55,2 10 1,1 0 107,-2 0 0,2 10 296,-1 2 0,-5 13-230,1 0 0,-1 8 261,-4 0 0,2 1-194,-2-1 0,-1 2 182,-3-6 0,-4-2 96,0-6 0,-7 0 35,-9-9 1,-5 2-435,-8-10 0,-8 4-314,-9-4 1,-2 0-691,-1-4 1,0-5 544,4-3 0,-2-8-1454,6 0 1,10-1 1722,11 5 0,-1-6 0,2-1 0</inkml:trace>
  <inkml:trace contextRef="#ctx0" brushRef="#br0">12939 7665 7866,'0'-18'34,"0"-3"1,0 3-35,0 2 396,-6 2-274,5 7 1,-5 3 29,6 8 1,0 8 38,0 9 1,0 5 204,0 7 1,-1 6 26,-3 10 0,1 7 293,-5 1 0,4 10-595,0-33 0,-1 2 0,3 2 1,0 1 68,-2 0 1,0 1 0,2-1 0,1 0-143,-1-1 1,0-1-1,1-1 1,1-1 153,0 31 1,4 2-561,0-14 0,6-5 216,-2-16 0,2-2-58,-2-7 0,3-4-561,-3-4 3,-2-7 0,1-4-1395,-3-5 1646,-3 0-144,10 0 1,-4 0 408,5 0 0,1-5 242,-1-4 0,1-7 0,-1-4 0</inkml:trace>
  <inkml:trace contextRef="#ctx0" brushRef="#br0">13373 8074 7957,'-19'0'0,"-5"0"893,4 0 1,-5 12-337,-4 9 0,4 13-601,0 12 0,7 2 83,10 2 0,3-1 137,5 1 0,0-7 7,0-6 0,4-7 140,0-9 0,4-3 33,-4-6 0,2-5-117,-2-3 1,-1-2-195,5-2 1,0-6 104,5-2 1,0-5-525,4-3 1,-2-5 35,6-8 1,-5 3-179,5-3 1,-6-1-7,2 1 1,-2-4 186,1 4 1,-5-6 191,6 2 1,-10 2-87,5-2 1,-6 6 425,2 3 1,-5 4-125,1 8 139,-3 5 1,-2 8 49,-3 12 0,-3 10 101,-6 10 1,1 3-153,0 1 1,5 1-25,3-1 0,2 0-119,2 0 1,0-4 35,0 0 1,7-6-116,6-3 1,0 0 49,8-8 1,-4-5-322,3-7 0,-1-2-89,2-2 0,1-6-260,-5-2 1,3-9 156,-3-3 1,1-4-275,-2 0 0,-2-7-234,3-2 982,-3-3 0,-2-1 0,0 0 0</inkml:trace>
  <inkml:trace contextRef="#ctx0" brushRef="#br0">13807 7541 8000,'-16'4'852,"-1"0"1,-5 7-470,1 1 1,-2 13-454,-2 12 1,2 7 80,2 10 1,9 1-51,7 3 1,14-4 150,3-9 0,7-3 173,-2-9 1,-2-4 388,-7-9 1,2 2-311,-6-5 1,0 0 49,-4-5 0,0 0 297,0 1-9,0-1-540,0 1-191,-5-7-622,3 0 580,-3-6 1,4-1-387,-4-4 1,4 3 210,-3-7 0,3 1 20,1-4 0,-2-1 102,-2 1 0,3 4 92,-3-1 0,2 5-170,2-4 84,0 5 164,0-2-167,0 5 635,0 0-545,0 5 76,0-3 0,2 7 109,2-5-80,-3 1 0,6-1-106,-3 0 79,-3 0-107,5-4 0,-6 1 93,0 3-165,5-2 131,-3 3-11,3-5 1,-3 0-15,2 0-2,-3 0-23,5 0 1,-5 2 25,3 2-165,-2-3 171,9 5 1,-4-6-135,5 0 0,-2 1 114,2 3 0,-2-2-109,6 2 0,2 1 76,-1-1 0,3 6-4,-3-2 0,4 3 32,-5 2 1,5-1 97,-5 1 0,-1 4 177,-6 4 1,0-2-85,-4 2 0,-1 4 248,-4 4 0,0 0-80,0-4 1,-6-1 42,-2 1 0,-5-1-206,-3-4 1,-3-2-61,-6-5 0,1-2-53,4-3 0,-8 2 124,3-6 0,-2 0-600,2-4 1,0-6 230,0-2 0,2-4-882,2-5 1,3 2 194,6-6 1,1 5-100,3-5 0,2 0 327,6-3 665,6 4 0,6-3 0,7 4 0</inkml:trace>
  <inkml:trace contextRef="#ctx0" brushRef="#br0">14204 8310 7889,'-16'0'832,"-1"0"0,1 0-321,3 0 0,1 6-26,-1 7 1,2 5-231,3 7 1,4 1-98,8 3 1,4-7-403,9 3 0,-2-9 98,6 1 1,-6-5 417,1-4 0,-2-2-71,-1-6 1,-5 0-199,0 0 0,0-10-14,5-2 0,-1-9-148,1 0 1,-2 2 46,-3-2 1,2-1-155,-6-7 1,0 3-57,-4-3 0,0 2 74,0-2 1,-2 3 483,-2-3 1,-3 7-133,-5 1 1,-5 6 12,1-2 0,-5 9 7,5 4 1,-6 4-62,1 4 0,3 10-100,2 11 0,2 5-116,1 7 0,2 0-314,3 1 1,3-1 189,5 0 0,1-4-303,3 0 0,4-7 209,9-1 1,-2-6-107,6-6 1,-1-2 476,5-3 0,5-8 0,2-7 0</inkml:trace>
  <inkml:trace contextRef="#ctx0" brushRef="#br0">14552 8173 7939,'-17'0'614,"0"0"1,0 3-485,0 5 0,5 11 124,-1 15 0,2 5-172,7 3 0,7-1 564,9-4 0,10-1-175,7-3 1,0-4-2,-4-8 0,-6-3 82,-2-6-331,2-5 0,-5-1-226,2-6 0,-3-6 144,-5-2 0,3-7-660,-3-2 0,-1-5 316,2 1 0,-3-2-542,3-2 1,0 0 197,-5 1 1,6-5 38,-2 0 0,-1 0 117,2 4 1,-1 0 23,4 0 1,1 6 345,-1 3 0,0 3-132,1 5 0,1-2 96,2 6 0,-2 5-10,2 8 0,-2 3 380,-1 5 1,-1 2 33,0 6 0,1 0 199,-1-1 0,-1 5-234,-2 0 1,2 2 110,-3-3 1,2 3 304,-2 2 1,-1-3-209,-3-5 0,-3 0 110,3 0 0,2-6 189,-2-3 7,0-2-59,-4-7-75,0-1-548,0-17 0,0-3-140,0-11 1,0 0-252,0 0 0,0 1 271,0-1 0,0-4-499,0 0 1,0-4 229,0 4 1,2-6-491,2 2 1,3-1 240,5 1 0,6-2 108,3 6 1,2 6-11,2 7 0,1 7-47,3 5 0,-3 4 7,3 4 0,-3 9 145,-1 7 0,0 4-388,0 1 0,-5-1-7,1 1 688,-11-6 0,12 10 0,-8-2 0</inkml:trace>
  <inkml:trace contextRef="#ctx0" brushRef="#br0">15755 7640 7847,'8'-50'-268,"0"1"1,-1 5 188,2 2 1,-3 10 1015,-1 8-490,-4-1 0,6 17-58,-3-1 0,-3 8-116,3 5 0,2 10 45,-2 11 0,0 12 274,-4 13 1,0 10-308,0 10 1,-2-26-1,0 1-337,0 2 0,0 1 0,-2 4 0,0 0 237,1 0 0,2 0 0,-2 5 0,1 0-17,2 1 1,0 0-1,3 3 1,1 1-14,2-2 0,1-1 1,1-1-1,2-3 74,2-6 1,0-2 0,0-2 0,0 0-69,-1-3 0,-1-1 1,-1 0-1,-1-1-81,-1-4 0,-1-1 1,5 24 19,-3-18 0,-2-6 124,-6-2 1,0-7-1143,0-1 710,0-6-902,0-12 1011,0-1-947,0-17 1,-4 1 224,-1-11 0,-4 1-369,1-5 0,1 0 92,-2 0 1,1-5 1097,-4-3 0,-1-9 0,1-2 0</inkml:trace>
  <inkml:trace contextRef="#ctx0" brushRef="#br0">16164 8186 7847,'0'-13'671,"0"9"81,0 8 0,0 9-256,0 11 0,0 5-117,0 0 1,4 4-235,0-4 0,5 0-87,-5-4 1,4 0-429,-4 0 0,0-6 135,-4-3-369,6-2 383,-5-1-1,5-7 222,-6-11 0,5-9 0,2-11 0</inkml:trace>
  <inkml:trace contextRef="#ctx0" brushRef="#br0">16425 8210 7847,'-6'11'1053,"-2"-2"1,1 3-791,-1 0 1,4 4-84,-5 8 1,8-2 180,1 7 0,5-2-5,8-3 1,1-3-111,2 0 0,-2-7 54,3-2-144,-4-5-185,0-7 0,-6-11 63,-3-6 1,-1-5-297,1-3 1,-2-1 150,7-3 0,-5 3-179,4-3 1,0-1-132,5 1 0,-1-4-336,1 4 1,0 0 376,4 4 0,-3 2 42,2 2 0,2 3 491,-1 6 0,-1 5-183,-3 3 0,-1 9 391,0 8 1,-3 6-195,-1 10 1,-5 3 144,1 5 1,-3 1-60,-1 4 1,2-4-76,2 4 1,-1-5-84,5-4 0,-1-3-159,1-5 1,2-6-997,-6-2 480,5-3-466,-2-8 1,4-6 39,-2-8 1006,-4-8 0,6-9 0,3-7 0</inkml:trace>
  <inkml:trace contextRef="#ctx0" brushRef="#br0">16995 8111 7847,'0'18'786,"0"3"0,0 15-234,0 9 0,-4 20-296,2-27 0,0 2 0,2 4 0,3 1-600,2 0 1,2 0 0,4 3 0,3-2 412,4-2 0,1-1 0,-1 0 0,1-1 71,2-6 1,0-1 0,11 27 238,-8-21 0,-10-1-284,-10-11 1,-4-11 102,-4-10 0,-3-6 2,-5-7 1,-6-4-129,-3-12 0,-1-6-318,2-15 0,-3 1 144,7-9 1,-1 2 88,5-10 0,0 4-166,-1-3 1,5-3-542,0-6 1,5 0 414,1 29 1,0 0 0,2-34-179,2 34 1,0 0 0,2-32 502,8 7 0,-1 7-99,10 5 0,0 13 5,4 12 0,-1 11-61,1 10 0,0 3 194,0 1 1,-2 10-37,-2 2 1,-5 9 493,-7-1 1,0 5-235,-4 4 0,-1 3 428,-4 5 0,-4 0-400,-1 0 0,-3 5-78,4-1 1,-4 0-203,4-3 0,-1-1 105,5 0 1,0-5-607,0-3 1,0-5 262,0-3 1,0-7-731,0-6 1,2-5 205,2 1 1,-1-14 145,5-6 1,-4-6 584,4-3 0,-3-5 0,3-3 0,-5-3 0,8-1 0,-5-1 0</inkml:trace>
  <inkml:trace contextRef="#ctx0" brushRef="#br0">17368 8062 8074,'-12'12'935,"4"0"0,1 2-774,3 3 1,3 2 76,-3 6 0,4 5-116,4 3 1,4 3 138,9 1 0,2-1 144,6-3 0,0-3-230,-1-5 1,1-6-73,0-2 0,-4-9-244,-1-4 1,-5-4 125,2-4 1,-3-3-667,-2-5 0,-1-6 404,-2-3 0,-4-6-265,-5-2 1,0-1 190,0 1 0,-1 0-1369,-3-8 1720,2-3 0,-14-10 0,2 0 0</inkml:trace>
  <inkml:trace contextRef="#ctx0" brushRef="#br0">17777 7491 7847,'-13'0'770,"1"0"0,4 12 512,0 9 1,5 11-554,-1 13 1,4 13-580,1-21 1,2 1 0,0 1-1,2 0-281,3 2 1,1 1-1,-3 0 1,1 0 167,2-2 1,-1-2 0,4 30-93,-3-10 0,-4-13-253,-5-8 1,-1-5-458,-3-7 0,1-7 403,-5-6 0,-1-5-763,-3-7 1,-1 0 442,1 0 0,0-5-498,-1-4 1343,1-2 0,-6-12 0,-1-3 0</inkml:trace>
  <inkml:trace contextRef="#ctx0" brushRef="#br0">17442 7987 7847,'-7'-5'687,"-3"-6"86,6-6 1,0 1-588,4 3 1,3 2-161,5 3 0,9 2-169,16 6 1,1 0 76,12 0 0,-6 2-298,1 2 0,2-3 116,-2 3 0,0-2 162,-3-2 1,-7-2 38,-2-2 0,-2-3 118,-3-5 1,-3-5-211,0 1 1,-6-5 24,1 5 1,-7-2-128,-5 1 1,-3 3 126,-1-2 0,-5 3 136,-4 5 1,-7-1 50,-5 4 1,-4 1 179,-4 4 0,3 0-126,-3 0 0,4 6 153,5 2 0,-2 4-114,5 5 1,2-3-74,7 2 1,-2 4-92,6 0 0,1 0 118,7 0 1,3 0-165,6 0 0,5 2 97,2-5 1,8 3 20,1-3 0,5 0-13,-1-5 1,3 0 16,1 1 0,-1 0 201,-3 4 0,-2-2-71,-7 6 0,-6-5 43,-5 5 0,-6 0-64,-7 4 0,-11-1 173,-6 1 0,-12-4-90,-8-1 0,-6 0-368,-6 0 0,-5-3-452,0-9 1,0 2-318,5-6 0,-5 0-1773,0-4 2640,6 0 0,0 0 0,5 0 0,0 0 0,2 0 0,0 0 0</inkml:trace>
  <inkml:trace contextRef="#ctx0" brushRef="#br0">7381 9537 7971,'-8'-1'163,"0"-3"0,5 1 340,-1-5-330,2 5 0,2-4 51,0 3 0,7 3 51,6-3 0,5 2-100,6 2 0,7 4 0,2 0 0,4 5-164,4-5 0,3 1-124,6 0 0,0-3-762,-1 7 0,1-7 227,0 2 435,-1 3 1,-5-5 0,-1 3 0</inkml:trace>
  <inkml:trace contextRef="#ctx0" brushRef="#br0">8485 9475 9501,'-7'11'680,"3"6"0,3 11-537,1 5 1,0 7-144,0 1 1,5 0 65,4-4 0,2-1 123,1-3 1,0-4-175,1-8 0,-5-9 83,0-8 0,-5-4-186,1-4 1,2-8-171,-2-9 0,0-8-93,-4-4 1,4-4 132,0-4 1,5 2 83,-5-2 1,4 2-65,-4 2 0,2 0 66,-2 0 1,-1 1 46,5 3 0,-1 2-48,1 7 1,3 3 335,-3 0 1,3 12 31,2 0 0,-1 9 18,1 9 0,-5 6-24,0 14 1,-4 8 179,5 8 1,-5 4 91,4 0 1,-4 2-145,4 3 1,1-9 36,3 1 1,-4-3-43,1-6 1,-3 0 33,3-12 1,0-3-11,-5-10-161,1-5 0,-5-4-275,0-11 0,0-6 110,0-11 1,4-5-575,0-3 0,6-5 301,-2-3 0,-1 3-65,1-4 0,-1 4-98,1 0 1,3-4-260,-3-4 0,3 2 280,2-1 1,3 6 69,1 2 1,1 2 206,-2 11 1,-2 7 208,3 13 0,-3 5 143,-2 8-1,-1 10-156,-3 14 1,2 8 119,-6 5 0,4 2-71,-4 2 1,5 3-145,-5 1 1,5-2-79,0-6 0,2-3-225,1-6 0,1-1-21,-1-3 0,2-8-301,2-9 0,-2-4-552,3-3 1,1-5 1164,-2-8 0,6-9 0,-3-6 0</inkml:trace>
  <inkml:trace contextRef="#ctx0" brushRef="#br0">9478 9376 7897,'-18'-1'407,"-3"-3"1,2 2 603,-2-2 1,0 15-658,-3 10 1,0 8-177,4 8 1,7 6-249,9 2 0,8-1 128,4 2 0,9-6 374,4 1 1,-2-8-149,2-4 0,-5-8 55,5-5 1,-6-3-186,2-5 1,-4-3-171,0-5 0,-5-2 90,0-7 1,-4-4-90,5-12 1,-2-1-628,1-3 0,1 1 380,-4-5 1,0 0-124,-1-4 0,-2 1 84,2 3 0,-3-3 31,-1 3 0,0 1 213,0-1 1,4 7 246,0 1 1,1 6 6,-5 7 17,0 5 1,0 4 24,0 11 0,0 7-108,0 14 1,4 4 7,0 9 0,4-2-43,-4 5 1,6-5-128,-2 1 1,3-3 23,2-5 1,3-3-116,1-5 0,1-6-52,-2-2 0,-2-5-258,2-4 0,-2-2-72,-1-6 1,-2-11 164,-3-6 0,3-6-754,-3-6 1,3-3 1092,2-5 0,-1-6 0,0-1 0</inkml:trace>
  <inkml:trace contextRef="#ctx0" brushRef="#br0">9862 8979 7897,'-19'13'992,"1"2"218,6 6 0,-4 13-840,4 20 1,5-20 0,0 3-601,4 6 0,2 1 0,1 1 0,3 0 390,2-1 0,2-1 1,4-2-1,2-1-39,2 0 1,3-2 0,-1-3 0,2-2 406,18 25 1,-7-10-261,-5-15 1,-7-3-36,-10-5 1,-2-1-451,-6-4 1,-2-7-323,-2-9 0,-3-4-89,-5-4 0,-5-5-292,1-7 0,-1-5-1633,5-8 2553,-1 3 0,1-15 0,0 2 0</inkml:trace>
  <inkml:trace contextRef="#ctx0" brushRef="#br0">9602 9513 7897,'-13'0'0,"5"1"280,0 3 0,0-3 1133,-5 4-990,6 2 0,2-1-142,5 7 0,11-2 69,5-3 0,12 3-177,5-3 0,4-1 14,5 2 0,-3-7-94,7 2 1,-1-2-184,5-2 0,-2-2-247,-2-2 0,1-3 208,-6-5 0,-1 0-322,-7-1 0,-4-3 218,-8-1 1,1-1-110,-6 2 0,-3 1-55,-5-6 0,-5 0-7,1-4 1,-7 2 231,-1 2 1,-10 1 286,2 7 0,-5-1 306,1 10 0,1 0-258,-6 4 1,2 10 245,-2 2 1,-1 13-204,5 0 1,-1 8 333,2 0 0,6-1-175,-2 1 1,8-2 35,0 3 1,2 1-18,2-2 0,7-1-123,5 1 1,6-9-63,7 0 1,1-8 30,3-4 0,-1-5-289,5-7 1,-5-3 112,0-5 1,3-7-497,-2-14 0,0 1 151,-5-5 0,1 4 4,0-4 1,-4 0-59,-1-4 1,0 4-270,0 0 0,-2 5 149,-5-1 1,3 4 106,1 5 1,-2 2 386,-7 5 1,3 6-116,-2 3 0,-4 4 282,-1 4 0,-1 5 72,1 7 1,-3 8 205,4 5 0,-4 5-221,-1-1 0,4 3 92,0 1 0,6 0 292,-2 1 1,-1-3-202,1-1 1,1 0 34,3-5 1,0 0-105,1-4 0,-2-6-19,-3-3-32,3-7-247,-9-4 0,3-14 20,-5-4 0,4-7-182,0-1 1,5-7-569,-5-1 0,1-4 340,-1 4 0,-2-4-463,2 4 0,1-4 288,0 4 1,3-5-96,-4 1 1,6 3 327,-2 1 1,-1 4 255,1 4 0,0 3-51,5 6 1,-1 5 127,1 3 1,-1 9-1,0 8 1,-1 5-68,-2 6 1,2 3 354,-3 2 0,3 1-128,1 3 0,1 3 157,-1-3 1,1-3-112,-1-1 0,0-1 9,1 1 0,3-5-211,1 1 0,1-6-135,-2-6 1,-2-2-76,3-3 0,-4-2 69,0-6 1,-1-6-775,1-2 1,0-5 363,4-3 1,-5-3-513,1-6 1,-1 0 321,-4 0 1,-1 0 148,2 1 1,-7-1 281,3 0 0,-3-1 43,2-3 1,-2 3 578,2-3 1,-3 8-333,-1 5 1,0 2 332,0 1-312,-5 6 1,-1 7 728,-2 9 0,-2 7-207,6 5 1,0 4-23,4 4 0,0 1-111,0 3 0,0 3-174,0-3 0,4-1 265,0 1 0,6-2-144,-2 3 0,3-4-61,2-5 1,-1-5-81,1 1 1,-5-7-77,0-2 0,-4-5-98,4-7 0,-5-1-200,1-3 0,-2-9-62,-2-8 0,4-2-376,0-2 0,0-1-52,-4-3 0,0 3 269,0-3 0,2-1-108,2 1 0,-2-4 50,7 4 0,-5-6 151,4 2 1,-4 3 148,4 1 0,1 4 289,3 4 0,-4 5-64,1 8 0,-5 4 113,4 8 0,-4 8 49,5 9 0,-7 8-94,2 4 1,-2 3-149,-2 1 1,4 4 23,0 0 0,4 1-99,-4-5 1,6-1 67,-2-3 1,8-3-9,0-5 1,1-7-112,-5-6 0,0-1-144,1-6 0,-2-3-573,-3-6 1,2-4 380,-6-9 0,4-2-600,-4-6 0,0-5 447,-4-3 0,0-3 18,0-1 1,-4 0 534,0-1 0,-5-10 0,2-3 0</inkml:trace>
  <inkml:trace contextRef="#ctx0" brushRef="#br0">11636 8967 7897,'-12'0'641,"-1"1"-156,1 3 0,0 10 268,-1 11 0,2 12-252,3 13 0,4 12-247,5-26 0,2 2 0,2 2 1,2 0-169,3 4 1,1-1 0,2-3 0,2 0 136,-1-2 0,1-2 0,1-1 1,1-2 193,12 25 1,2 0-111,-6-9 0,1-7-654,-9-14 0,-1-7-749,-3-4-3,-6-9 0,-2-4 443,-5-8 0,2-8-1170,2-9 1826,3-8 0,5-3 0,0-5 0</inkml:trace>
  <inkml:trace contextRef="#ctx0" brushRef="#br0">12157 9389 7847,'-20'-2'0,"-1"-2"0,4 3 1117,-3-3 1,5 9-608,-2 7 0,9 2-531,4 7 0,8-2 154,4 2 1,4 1-44,5-6 0,2 1-96,6-5 0,0 1 93,0-1 0,-3-4-146,3 1 0,-3-5 64,7 4 1,-3-5-201,-1 1 1,-1-1 41,1 1 1,-4-3 160,0 3 0,-6 3 147,1 2 0,-8-3 165,-3 3 0,-4 0 151,-1 8 0,-6-3-160,-2 2 0,-8 2 623,-5-1 1,-4 1-401,-4-2 0,-2-3-290,-7-1 1,1 0-318,0-3 1,0-4-356,-1-1 0,1-2-103,0-2 0,1-2-780,3-2 1,4-1 1310,8-4 0,4-7 0,4 2 0</inkml:trace>
  <inkml:trace contextRef="#ctx0" brushRef="#br0">13286 9091 7988,'0'-12'30,"0"5"375,0 23 1,-4 13 65,0 25 1,-2 8-311,4-28 0,0 2 0,2 3 0,-1 1-333,-1 1 0,0 0 0,1 3 0,0-1 292,1 3 0,0-1 0,1-1 0,0-1 1,1 1 0,0-1 1,-1-5-1,1-2 89,6 26 1,-4-7-105,4-9 1,-4-5-52,5-8 0,-7-8-495,3-8-1226,1-4 1276,-4 0 0,5-8-411,-3-5 801,-3 0 0,10-16 0,-4 2 0</inkml:trace>
  <inkml:trace contextRef="#ctx0" brushRef="#br0">13758 9587 7851,'-7'6'773,"-3"0"-705,6 7 1,-4 5-105,3 2 0,1 4-43,4 1 0,2 2 124,2-2 1,-1 1 8,5-9-207,-5-1-91,8-9 132,-10-1 0,5-12-404,-6-2 1,0-7 515,0-2 0,0-5 0,0 3 0</inkml:trace>
  <inkml:trace contextRef="#ctx0" brushRef="#br0">14018 9562 7856,'-4'8'0,"0"1"0,-2-1 1194,2 4 1,-1 5-529,-4-1 0,4 11-560,5-3 0,0 4 94,0-3 1,1 2 25,3-2 1,2-3 55,2-9 0,2-5 544,-6 0-527,0-5 1,-4 0-88,0-12 0,1 1-472,4-8 1,-4-4 200,3 0 1,-3-4-378,-1-1 0,2 1 98,2-1 0,-3 0-170,4 0 1,0 2 213,-1 2 0,6-1-85,-2 6 0,-1-5 195,1 4 0,2 1-42,6 3 0,-2 5 145,3 0 0,1 5-78,-2-1 0,5 12 291,-5 5 0,1 7 98,-5 1 0,5 7 108,-1 0 0,1 3-65,-5-2 0,-3-2 89,-1 6 1,0-5-82,5 1 1,-5-7-38,0-1 0,-1-6-241,1 1 1,-1-6 237,-3-2-883,-2-5 1,5 1-73,-3-8 0,-1-3-376,5-5 1,-4-5 365,4 1 724,-5-6 0,13-3 0,-2-7 0</inkml:trace>
  <inkml:trace contextRef="#ctx0" brushRef="#br0">14589 9463 7856,'0'12'432,"0"6"130,0 3 0,4 5-14,0 7 1,0 13-279,-4 16 0,3-26 0,1 2-594,2 5 0,0 1 0,1-1 0,0 1 361,3 1 1,1 1 0,1-3-1,1 1 52,1-3 0,1 0 0,0-3 1,0-1 17,0-4 0,-1 0 1,7 22 59,-1-10 0,-6-5-220,-6-15 0,-2 1-914,-6-9-91,0-6 1,-6-12 517,-2-12 0,-4-6 540,-5-10 0,3-8 0,-4-7 0</inkml:trace>
  <inkml:trace contextRef="#ctx0" brushRef="#br0">14663 9513 7856,'13'-20'0,"-1"-3"276,0 2 0,5 3-191,-1 2 0,7 7-345,-3 5 1,4 3 124,0 1 0,5 5-96,0 4 1,0 3 396,-4 5 0,-6-2-97,-2 6 0,-9 3 359,-4 5 1,-4 2-205,-4-2 1,-8-3 114,-9 3 1,2-3-151,-2-1 1,-1-2-37,-7-2 0,4-3-157,1-6 1,0-1-790,8-3-833,-7 3 1626,15-9 0,-8-2 0,9-7 0</inkml:trace>
  <inkml:trace contextRef="#ctx0" brushRef="#br0">15011 9525 8353,'-20'7'1353,"2"5"-1033,6 1 1,1 5-165,3 6 1,2 5-271,6 0 0,7 4 169,5-4 0,6-1 223,7-7 0,0-4-54,0-4 1,-5-2 37,1-3 1,-10-2-126,2-6 0,-4-2-98,4-2 1,-1-3-348,0-5 1,-3-6 2,-1-3 1,-4-2-89,4-2 0,-5 0 210,1 0 0,-2 1-721,-2-1 0,0-1 328,0-3 0,-5 1 133,1-5 1,-4 1 442,4-1 0,-6-3 0,3 5 0</inkml:trace>
  <inkml:trace contextRef="#ctx0" brushRef="#br0">15470 9017 7845,'0'8'379,"0"0"1,0 0 566,0 5 1,0 6-478,0 6 1,0 12-191,0 13 0,1 10-163,1-25 1,0 1-1,1 0 1,2 1-171,3 0 0,1 0 0,-1 1 0,2 0 90,0-3 0,0 0 1,8 30-97,-5-16 0,-6-6-179,-3-6 0,-3-6-92,-1-11 1,-9-6-299,-4-6 0,-3-5-676,-1 1 1,-1-8 1304,-3-4 0,-8-9 0,3-2 0</inkml:trace>
  <inkml:trace contextRef="#ctx0" brushRef="#br0">15296 9525 7845,'0'-12'655,"5"-1"174,4 1 0,3 5-555,5 3 0,3 4-223,9 4 1,8 3-443,9 5 0,8-1 314,4-3 0,-2 2-475,2-6 1,-3 0 362,-1-4 1,-7 0-24,-14 0 0,-3-1 149,-5-3 0,0-3-57,0-5 0,-6-5-133,-3 1 1,-7-5 140,-5 4 1,1-5-63,-1 2 0,-5 0 90,-7 0 1,-9 4 594,-3 0 0,-4 6-317,-1 2 0,0 5 337,1-1 1,3 4-232,0 4 0,6 3-11,-1 6 0,7-1-188,5 0 0,3 1-41,1-1 0,1 5-92,3-1 1,3-1 68,6-6 1,0 2-78,4-3 0,4 2 20,8-2 0,-2 2-80,6-6 0,2 1-7,6-1 1,-2-1-78,2 5 0,-2-4 165,-2 5 1,-4-1-12,0 4 1,-11 1 52,-1-1 1,-8 6 103,-4 3 0,-4-2 324,-5 2 0,-9-2-194,-4 2 1,-9-2 348,-3-2 1,-1-8-298,-7 4 0,0-5-257,-4 0 1,-2-2 20,-2-6 0,2 1-266,-2 3 0,2-2-2162,2 2 2355,5-8 0,-3-3 0,3-6 0</inkml:trace>
  <inkml:trace contextRef="#ctx0" brushRef="#br0">8771 10616 8010,'-7'-1'-1992,"3"-3"1992,2 3 0,-3-5 0,2 2 0,-5 0 0,5 0 0,-8 4 0,4 0 0,-5 0 0,-1 5 0,1 2 0</inkml:trace>
  <inkml:trace contextRef="#ctx0" brushRef="#br0">8597 10145 8010,'0'-12'-198,"0"-1"0,-1 1 371,-4 0 0,3 5 323,-7 2 0,5 7 66,-4 6 1,4 9-160,-4 16 1,1 7-44,-2 13 0,3 5-369,1 8 1,4 5 77,-1-32 1,0 0 0,3-3-1,1-1 6,-1 0 1,2 0 0,6 28-119,0-5 0,-2-3-496,1-5 0,-1-7 390,1-6 0,2-11-1918,-6-9 1163,5-9 904,-7-3 0,3-5 0</inkml:trace>
  <inkml:trace contextRef="#ctx0" brushRef="#br0">9192 10703 7951,'-24'-9'454,"-1"-4"1,-4-2-96,0 3 0,-1 5-145,1 3 0,2 2-149,-2 2 1,9 10 102,3 2 0,3 10-118,2 3 0,4 0 53,0 4 0,3 1 116,-3-1 0,5 1 8,-1-1 1,3-4 89,1 0 1,0-2-175,0-6 1,1-5 96,3-3 0,-1-2-74,5 1 1,1-3-99,3-5 0,0-5-467,1-3 0,3-4 232,1 0 0,5-6-584,-1-3 1,-2-2 357,2-2 0,-2 2-167,2 2 1,-3-2 111,-6 2 0,4-2 141,1-2 1,0 1 141,-5 4 0,-1-2 98,-3 5 1,2 1 743,-6 3-515,6 6 0,-9 7 407,3 9 1,-2 9-236,-2 6 0,0 7-43,0 6 1,0-1-122,0-3 0,5 1-184,3-5 1,3 0-127,2-4 1,-1-6 64,1-2 0,0-8-105,4 0 1,-3-8 13,2-1 1,2-7-599,-1-9 0,1-8 764,-2-5 0,-2-11 0,4 2 0</inkml:trace>
  <inkml:trace contextRef="#ctx0" brushRef="#br0">9552 10282 7996,'-5'12'0,"-2"2"1229,-6 2 1,1 10-513,0 12 0,5 6-622,2 9 0,7 3 65,6 1 0,6-3-78,11-8 1,4-5 85,0-8 1,-6-8 167,-6-9 63,-4-7-323,0-4 0,-6-12-545,-3-5 0,3-2 231,1-6 1,3-1-488,1-4 1,2 0 374,3 0 0,1 6-51,2 3 1,2-1 16,-5 5 1,4-2 94,-5 10 0,1 0 227,-5 4 0,-1 9 356,-3 4 0,-2 7 279,-6 1 0,0 8-335,0 4 0,-1 1 265,-4 0 1,0-4-191,-3-5 0,-5-1 157,1 1 0,-2-5-93,-7-4 1,1-4-140,-5-3 1,-4-4-165,0-5 0,-4 0-300,4 0 1,0-5-156,4-4 1,4-6-450,1-1 0,6-6-418,2 1 1,5 2 133,7-2 1114,0 0 0,0-3 0,0-1 0</inkml:trace>
  <inkml:trace contextRef="#ctx0" brushRef="#br0">10061 10740 7910,'0'13'1553,"0"-1"0,-4 1-895,-1-1 0,-3 2-289,4 2 0,1 2-550,7 3 0,5 1 53,7-5 0,4-2 121,4-7 1,1 2 2,0-6 0,-2-2-3,-2-6 0,3-4-7,-4-8 1,-2-4-6,-1-5 1,-5 1-269,-4-1 0,-1-4 89,-3 0 0,-2-1 155,2 1 1,-3 3-13,-1-3 0,-4-2-658,0 2 0,-6 2 361,2 6 0,-4 3 367,-5 6 0,2 5-152,-6 3 0,1 5 188,-5 7 0,4 6-182,0 11 1,5 1 35,-5 3 0,7-3-211,2 3 1,4 2 164,4-3 0,2 1-257,-2-4 0,8-5 72,5-4 1,2-4 325,1-3 0,6-4 0,1-5 0,6 0 0</inkml:trace>
  <inkml:trace contextRef="#ctx0" brushRef="#br0">10470 10579 7910,'0'-12'526,"0"-1"160,0 1 1,-5 5-501,-4 3 1,2 3 30,-1 1 1,1 6-173,-1 7 1,3 6 141,5 10 1,0-1-53,0 5 0,1-6 136,3 2 1,3 2 134,5-2 0,1-1-122,-1-3 1,1-5 125,-1-4 0,0-2-305,1-2 0,-1-5 242,1-3-357,-1-2 1,0-9 117,1-6 1,-6-3-687,-3-5 0,1-2 145,-1 2 1,1-2-72,-5-2 1,0 0 201,0 0 0,0 5-42,0-1 0,0 6 59,0-2 0,0 3 89,0 2 0,0 4-159,0-1 11,0 7 429,0-4 1,5 16 52,3 2 0,3-1-72,2-2 0,1-3 149,2 3 0,-2 2 120,2-3 0,4-1-118,0 1 0,-2 0 226,-1 5 0,-2 1-129,2 2 0,-4-2 61,4 2 0,-5 2 73,-3-1 0,0 1 114,-5-2 0,5-2-239,-5 3 1,0-4 25,-4 0 1,0-5-184,0 0 170,0-5 175,0 3-49,0-6-417,0 0 1,0-6-33,0-2 1,0-3-181,0-2 0,0 1 6,0 0 0,0-2-95,0-3 1,0 2-200,0-5 0,5-1 224,4-4 0,3 0-76,5 0 0,3-4 37,9 1 1,3-1-34,5 4 1,6 6 72,2 2 1,8 9-145,1 4 0,-2 2 32,-7 2 1,-2 6-202,-6 2 1,-5 7-427,-3 2 0,-8-1 969,-5-3 0,4 5 0,-1 1 0</inkml:trace>
  <inkml:trace contextRef="#ctx0" brushRef="#br0">12145 10257 8532,'0'12'765,"-4"12"-438,0 5 1,-6 21-75,2 13 0,2-26 0,1 3-628,-2 2 0,1 2 0,2 4 0,0 1 578,-1 2 1,2 1-1,1 1 1,1 0-104,-1-2 0,0-2 0,1-3 0,0-1 33,1-5 1,0-2 0,0 27 242,0-7 0,0-9-166,0-7 1,0-12 23,0-13 1,0-4 113,0 0-1326,0-1 418,0-5 0,0-7 223,0-8 1,0-5-417,0-3 0,6-3 753,2-6 0,3-6 0,2 0 0</inkml:trace>
  <inkml:trace contextRef="#ctx0" brushRef="#br0">12381 10505 7844,'-13'7'408,"1"5"1,5 9-215,3 12 1,2 5-127,2 12 0,3 5 88,5 3 1,2-4-60,11-5 1,-1-10 417,5-10 0,0-4-174,0-5 1,-6-7-57,-2-9 0,-4-4-182,0-4 1,-5-4 11,0-9 1,-1-4-458,2-8 1,0 2 226,-5-6 1,0 4-449,-4-4 1,5 1 269,-1-1 1,0-2-340,-4 7 0,-4-6 158,0 6 0,-2-4 227,2 7 0,3-1 12,-4 9 0,3 2-1,-2 7 1,2 4 235,-2 8 0,8 3 0,3 5 0</inkml:trace>
  <inkml:trace contextRef="#ctx0" brushRef="#br0">12964 10641 7877,'-9'-5'1148,"1"-4"1,4 4-803,-4 1 1,-1 5-554,-3 7 1,5 10 200,3 11 0,3 10-89,1-2 0,2 3 569,7-3 1,-4-1-234,12-3 1,-10-3 314,5-5 0,-4-1-194,1-4 0,0-6 372,-5-6-617,0-5 1,-4-3-301,0-8 1,2-6-263,2-7 1,-3 1 303,3-9 0,2-3-621,-2-1 1,2 1 310,-2-1 0,-1 6-57,5-2 1,-5-2 170,1 3 1,1 3 140,-1 4 0,5 6 50,-5-2 0,5 5 169,0 4 1,-4 5 11,-1 11 0,2 6-90,-2 11 0,0 5 452,-4 3 1,1 7-172,4 2 0,-3-1 144,7-4 0,-1 0-131,4 0 0,1-5 8,-1-3 0,1-7-209,-1-1 1,0-7-404,1-2-302,-1-5 0,1-8 362,-1-4 0,-1-7-316,-3-9 0,2-3 6,-6-5 615,6 2 0,-3-8 0,5 3 0</inkml:trace>
  <inkml:trace contextRef="#ctx0" brushRef="#br0">13336 10654 7877,'0'20'40,"0"1"0,0-5 228,0 5 0,0 0 442,0 4 1,0 5-358,0 3 1,4-1-245,0 1 1,10-2 280,-2 3 0,8-3-108,-4-2 0,5-4-272,-5 0 0,1-7 90,-5-10 1,1 2-366,-1-6-151,-5 0 0,-2-14-367,-5-2 0,2-10 413,2-3 370,-3 0 0,5-11 0,-6 5 0</inkml:trace>
  <inkml:trace contextRef="#ctx0" brushRef="#br0">13696 10368 7887,'-11'21'0,"2"0"0,2 6 1334,3 10 0,4 17-883,0 12 1,3-28 0,2 0-448,5 1 1,1 1-1,1 3 1,2-1 206,4-2 1,2-1-1,-2 1 1,1 0 24,0-7 0,-1 0 0,12 27-163,-5-6 0,-7-4 300,-10-5 0,-2-8-763,-6-8 0,-10-8 389,-2-4 0,-8-5-929,4-4 1,-6-2 281,1-6 1,2-3-177,-2-5 0,2-2 47,-2-11 777,3 1 0,0-5 0,-1 0 0</inkml:trace>
  <inkml:trace contextRef="#ctx0" brushRef="#br0">13609 11013 7846,'1'-11'692,"3"3"0,3-3-227,6 3 0,-4-2-329,4 2 1,-2-2 58,9 6 1,6-2-200,8 2 0,1 2-17,3-7 0,3 5-50,0-4 1,1 1 123,-5-1 0,-1-3-78,-3 2 1,-3-6-127,-5-1 0,-4-6-45,-1 1 0,-6 2-54,-2-2 1,-1 0 155,-6-3 1,-1 0 41,-4 4 1,-3 2 107,-5 5 0,-2 5 169,-11 0 0,1 5-69,-5-1 0,-4 8 145,0 4 0,-1 3-42,1 2 1,7 5-103,-3 2 1,8 4 157,1 0 0,2 1-4,2 0 1,5 0-306,3 0 1,2-1 93,2 1 0,6 0-49,2 0 0,3-7 124,1-6 0,1-1 83,-1-7 0,5 0-187,-1-4 0,1-5 45,-5-3 0,5-7-422,-1-2 0,2-6 187,-1-2 0,-3 0-401,2-4 1,-2 3 101,-2 1 0,1-4-103,-1 0 1,1 0 291,-1 4 1,0 1 14,1-1 1,-5 6 209,0 2 0,-4 9-78,5 4 1,-7 4 327,3 4 0,-3 8-130,2 9 0,-2 4 418,2 4 1,2 2-99,-2 6 0,5 5 32,0-1 0,0-4-116,-1-4 1,4-1 22,-4 1 1,1-4 103,0-8 0,0-3 213,-5-6 117,1-5-186,-5-2-334,0-21 1,0 5-335,0-14 1,0 3-380,0-3 1,0-1 160,0-3 1,1 3-344,3-3 0,-1 3-384,5 1 1,0-4 423,5 0 0,1 2 48,2 6 1,-1-1 178,6 5 1,-4 6 11,3 7 0,0 4-97,0 4 0,2 3-120,-5 6 1,-1 5 116,-3 2 1,-1-1-73,1 2 1,-1-2 498,0 2 0,-3-4 0,-1-9 0,-4 3 0,4-3 0,-5-2 0,3-1 29,-6-5 117,0-5 0,0-2 168,0-6 1,0 1 178,0 0 0,0-1 26,0 1 1,1 1-159,3 3 0,-3-3 80,4 2 1,-4 2 207,-1-1-290,5 5-69,-3-2 0,8 10 119,-6 4 0,1 3-79,-1 5 1,-2 2 160,2 6 0,3 1 104,1 3 0,-1-3-206,1 3 1,-4-3-8,5-1 0,-7-6 123,2-2-265,3-4-140,-5-6 0,3-2-200,-5-10 1,0-3-131,0-8 0,0-4-542,0-5 0,0-3 38,0-1 0,0 0 304,0 4 0,2-5-365,2-4 0,3 4 318,5 1 0,2-1 339,2 1 0,4 4 14,4 4 0,-3 8 73,0 0 1,-6 8-68,2 9 0,0 4 183,0 9 1,-5 3 535,-3 9 0,-5-1-333,4 5 1,-4 0 535,4 4 1,-5-4-317,1 0 0,2-5 372,-2 1 1,4-3-239,-4-1 1,2-6 488,-2-2-363,-3-9-420,5-3 1,-6-6-279,0-3 1,0-3 133,0-5 0,0-6-901,0-3 0,0 2 500,0-2 1,0 0-592,0-3 1,0-5 88,0 0 1,0 0-107,0 4 1,7-4 391,5 0 0,2-3 99,7 8 0,-5-3 387,5 11 0,-6 5-132,2 7 0,1 4 68,-2 4 1,1 10-81,-5 10 0,-4 7 330,1 6 0,-3 0-143,3 0 1,2 1-129,-3-1 0,0-1-131,5-3 1,-4-3-265,8-5 1,-3-6-105,-2-2 1,5-9 162,-1-4 0,5-3-657,-5-1 0,2-5 460,-1-3 1,-3-9 564,2-4 0,3-2 0,1-2 0</inkml:trace>
  <inkml:trace contextRef="#ctx0" brushRef="#br0">15643 10616 7846,'4'-30'0,"0"-3"0,1-6 374,-5 2 0,-6 4-34,-2 12 1,-3 9 378,-2 8 1,1 3-356,0 1 0,3 5-192,1 3 0,5 9-42,-1 4 1,-1-2-188,0 2 0,3-1 72,6 5 1,-1-4 157,5-1 0,2-3-55,6 4 0,-1-6-65,6 1 1,-5-2-92,5-2 0,0-1 71,4-2 0,-1 0-59,1-5 1,0 5 116,0-5 1,-2 1-13,-2 0 0,0-3 386,-9 7 0,2-5-176,-10 4 0,-1 2 152,-7 6 0,-9-2-85,-8 2 0,-3 2 205,-5-1 0,-3 4-249,-5-5 1,-2-1-329,-2-6 0,1 0-246,-6-5 1,6 5-545,-1-5 0,7 0-2940,1-4 3746,5-6 0,-2-1 0,5-5 0</inkml:trace>
  <inkml:trace contextRef="#ctx0" brushRef="#br0">7642 11857 7963,'0'-13'873,"0"1"189,0-1 1,1 2-911,3 3 1,9 3 30,7 5 0,6 0-664,8 0 1,6 0 245,13 0 1,4 0-684,5 0 0,-4 0 406,0 0 1,-7 0 511,-2 0 0,-10-6 0,-9-1 0</inkml:trace>
  <inkml:trace contextRef="#ctx0" brushRef="#br0">8622 11695 8581,'-13'0'1306,"1"0"0,1 7-1036,3 6 1,2 10-313,6 10 1,3 3 131,5 1 0,3 5-127,14-1 0,-3-1-76,7-7 0,-3-4-72,-1-8 0,-2-1-55,-2-7 1,-3-4-272,-6-9 0,1-7-231,-1-5 0,-1-10 742,-2-7 0,7-11 0,-2 1 0</inkml:trace>
  <inkml:trace contextRef="#ctx0" brushRef="#br0">9118 11782 7906,'7'20'561,"-3"-4"1,-3-1 823,-1 2 1,0-2-863,0 6 0,-4-1-240,0 5 0,0 0-127,4 0 37,0-6 0,1-3 390,3-7-373,-2-4 1,3-7 144,-5-7 1,0 0-351,0-12 1,0-4-414,0-4 0,0-4 121,0 4 0,0-4-307,0 4 1,0-5-228,0 1 0,4 2 356,1 2 1,3 3 4,-4 1 1,6 1 106,-2-1 0,7 1 301,2 4 0,3 7 5,-3 9 0,5 4 137,-1 4 0,1 9 10,-2 7 1,4 11 312,-4 6 1,0 1 114,0 8 0,-4-6-243,0 1 0,-2-4 447,-2-3 0,1-3-282,-1-2 1,-1-8 481,-3 0-435,-2-6-673,-6-8 37,0-2 0,0-6-323,0-3 0,0-9-1198,0-8 0,-4-2 802,0-2 0,0-5 858,4-3 0,-6-3 0,-1-1 0</inkml:trace>
  <inkml:trace contextRef="#ctx0" brushRef="#br0">9751 11373 7939,'0'25'1019,"0"5"127,0 3 1,1 14-345,3 7 1,4 11-428,0-31 1,1 2-1,1 0 1,1-1-65,2 1 1,3-1-1,15 25-91,6-10 1,-5-7-348,-3-10 1,-8-6-12,-5-10-467,-7-6 0,-11-11-73,-10 0 1,-6-10-315,-7-2 0,-4-9 308,0 0 0,0-3 233,4-5 0,-3 1-1090,-1-5 1541,0 6 0,-2-15 0,0 4 0</inkml:trace>
  <inkml:trace contextRef="#ctx0" brushRef="#br0">9614 11720 7939,'-12'-7'-686,"-1"3"1,5 3 732,0 1 1480,0 0-1093,-5 0 0,6 5-83,3 4 0,8 2-31,5 1 1,3 0-71,4 1 0,4-1 185,5 1 0,1-2-104,3-3 1,-2 2-63,6-6 1,-1 0-134,1-4 1,3 0-191,-3 0 0,3 0 175,1 0 1,0-6-57,1-2 0,-5-3-307,0-1 0,-6-1 134,2 1 1,-7-2-289,-1-2 1,-7 6 146,-2-3 0,-5 4-200,-7-4 385,0 1 0,-10 1 195,-2 3 1,-5 2-63,1 6 1,1 2 147,-6 2 0,0 4-9,-3 9 1,4-1-59,4 9 0,2-3 211,2 7 0,1 1-86,2-1 1,4 6 0,5-2 0,1-2-109,3 2 0,5-2-52,7-2 0,-1-2-14,6-10 0,-5-2-157,5-7 1,-6-2 12,2-6 1,1-7 26,-2-6 1,2-5-650,-1-6 1,-3-5 304,2 0 1,-2 0-194,-2 4 0,1-1 96,-1-3 1,0 3-30,1-3 0,-1 3 200,1 1 1,0 0 117,4 0 0,-3 6 368,2 2 1,-2 9-193,-1 4 1,-1 3 112,0 1 0,-1 11-50,-2 5 1,-2 8 553,-3 5 0,1 2-68,3 6 1,-1-3 138,-3-1 1,2-2-172,2 2 0,2 2 59,-6-6 0,4 0-206,-4-5 1,2-6 190,-2-5-393,-3-1-2,5-10 1,-6 2-145,0-8 1,0-3-300,0-6 1,4 0-382,0-4 0,6-1 478,-2-3 1,2-2-36,-2 2 1,3-2-50,-3-2 1,3 0-59,2 0 1,3 2-124,1 2 0,-1-1-126,-3 6 0,1 1 143,2 6 0,-2 0 652,2 5 1,-2 5 198,-1 7 1,-1 9-136,0 3 1,1 2 244,-1-1 1,6 3-316,3-4 0,1 0-44,-1 0 0,6-5-289,-2 2 0,3-9 67,-4-4 0,-3-2-100,0-2 1,-1-2-163,5-2 0,-5-7-169,-4-5 0,-2-5 117,-2 4 0,-1-5 30,-2 2 0,-3-2 57,-1 1 0,-4-2 36,3 2 0,-3-3 256,-1 0 1,-5-1-86,-3 0 1,1 6 1236,-1 2-828,-1 9 1,-3 2-53,-1 6 0,2 11 44,3 6 1,-3 9 134,3 3 1,2 6-25,2-2 0,3-2-55,1 2 1,1-1-380,3 1 0,3-3 146,6-5 1,0-4-278,4 0 1,-2-10 19,6 1 1,-1-9 0,5-3 0,-4-6-176,0-6 0,-1-7-317,5-6 0,0 0-58,0-4 0,0-1 210,-1 1 1,0-4-7,-4 4 1,4-4 119,-3 4 1,2-6 274,2 2 1,-2 4 52,-2 4 1,1 6 152,-5 7 0,3 5-116,-3 3 1,-2 9 29,-7 8 0,2 10 340,-6 10 1,4 4-172,-4 5 0,5 0-47,-5 4 1,4-2-46,-4-3 1,4-2 122,-3 2 0,-1-4 76,-4-3 0,0-5 106,0-9 1,-2-2-168,-2-6 0,-3-5-50,-5-2 0,-5-4-648,1-1 0,-6-3 274,1-5 1,-1-2-1216,1-10 1,-1-2 685,6-7 0,1 1-1619,6-5 2281,-2 0 0,10-10 0,-5-1 0</inkml:trace>
  <inkml:trace contextRef="#ctx0" brushRef="#br0">12070 11361 7887,'-19'24'1419,"-3"7"272,6 2 0,-1 15-861,5 10 0,5 11-970,4-32 0,2 0 0,4 1 0,3-1 458,11 25 0,6 0-76,6-13 0,-7-1-771,3-14 1,-14-3-157,-3-14 0,-6-6-196,-6-7 0,-9-3 222,-8-1 1,-2-9-346,-2-4 0,-1-9 1004,-3-3 0,-3-5 0,-5-7 0</inkml:trace>
  <inkml:trace contextRef="#ctx0" brushRef="#br0">11760 11757 7887,'13'0'0,"3"0"0,1 0 0,10 0 0,2 0 0,18 0 0,11 0 0,-22 2 0,1 1 63,6-1 0,1 0 1,1 0-1,1 0 504,1-2 1,1 0 0,-2 0 0,0 0-568,-2 0 0,-1 0 0,-4-3 0,-2 0 0,0 0 0,-1-1 0</inkml:trace>
  <inkml:trace contextRef="#ctx0" brushRef="#br0">12852 11720 7912,'-12'-4'527,"-1"0"1,1 1-122,-1 7 1,1 9-740,0 7 0,5 9 151,3 4 0,4-1 182,4 1 0,3 0 0,5 4 0</inkml:trace>
  <inkml:trace contextRef="#ctx0" brushRef="#br0">12902 12067 7912,'0'32'450,"-6"0"176,-2-3 0,-3 9-189,-2 12 0,6 7 13,3 9 1,3-2-796,1 7 0,5-4 370,4-1 1,2-2-513,1-15 1,5-2 205,-1-10-395,1 1 676,-10-12 0,4-14 0,-4-13 0</inkml:trace>
  <inkml:trace contextRef="#ctx0" brushRef="#br0">13385 11373 7951,'-16'10'0,"-1"2"0,-3 10 579,3 15 0,2 17 285,7 12 0,5-28 0,2 0-662,2 1 0,2 0 0,2 0 0,2-2 239,14 29 1,-2-10-354,2-15 1,-7-8 541,-2-4-795,-5-3 276,-7-12 0,-2-3 110,-2-11 1,2-7-284,-7-5 1,7-2-305,-3-7 1,5-1-484,5-7 1,1 3 266,7-3 1,3 4-50,1 5 1,4 2 193,-5 5 1,6 2 285,-1 3 0,1 2 38,-1 6 1,2 2 180,-2 2 0,-3 8-151,-2 9 0,-3 2 58,-5 2 1,1 4 484,-4 0 1,-1 3-226,-4-7 1,-2 1 521,-2-10 0,-4 1-317,-9-5 1,-1-1-30,-2-2 1,-5-4-275,0-5 1,0 0-327,-4 0 0,5 0 71,3 0 1,-1-1-172,5-3 1,1 1-888,3-5 0,2 3 51,3-3 1125,3 5 0,5-8 0,0 4 0</inkml:trace>
  <inkml:trace contextRef="#ctx0" brushRef="#br0">13956 11956 7850,'7'-8'131,"-3"-1"292,3 7-661,-6-9 1,6 9 108,-3-2-40,-2-3 610,3 6 450,-5-5-296,0 1 0,-5 3-223,-4-2 0,-2 3 80,-1 1 1,-4 5-181,-1 4 1,-4 6 32,5 1 0,-5 6-116,5-1 0,-1 2-126,5 2 0,1 0 15,2 0 1,4-2-141,5-2 0,0 1-356,0-5 1,1-1 251,3-3 0,3-7-157,6-1 0,3-4 113,1-1 1,5-7-537,-2-5 0,0-2 170,0-7 1,-3 0 65,4-3 1,-8-1 246,0 0 0,-2 0 169,-7 0 0,4 2 141,-4 2 0,2-1-117,-2 6 1,-3-5 570,4 5-326,-4 5 33,-1 5 49,0 17 0,0 3 152,0 11 1,0 1 2,0 3 0,0-2 134,0 6 1,1-1 27,3 1 1,-1 3-172,5-3 1,-3-3-127,3-1 1,-1-4-66,1-4 0,-1-3 5,-3-6 102,-3-5-173,5-1 0,-5-12-166,3-2 0,-1-9-343,5-3 0,-3-4-212,3-1 0,-1 1 308,1-1 1,3-1-389,-3-3 0,3 2 263,2-2 1,-1 2-35,1-2 0,-1 3 95,0-3 0,5 4 256,-1 4 1,1 5-21,-5 8 0,1 1 191,-1 3 1,-4 4 297,1 0 0,-6 9-261,1 8 1,1 6 387,-1 2 0,5 1-255,-5 7 1,5-5 97,0 1 1,2 1 43,1-1 1,0 0 56,1-4 1,3-2-176,1-2 0,-1-3-215,-3-6 0,3-5-391,1-3 0,0-2 232,-5-2 1,0-7-938,1-6 1,-2-5 512,-3-6 1,2-3-1734,-6-2 2241,5-2 0,-2-7 0,6 1 0</inkml:trace>
  <inkml:trace contextRef="#ctx0" brushRef="#br0">14725 11485 7881,'-18'17'963,"4"-1"120,-2 4 0,2 12 79,2 9 0,5 12-524,3 5 0,8 6-314,4 3 1,13-7 108,4-6 0,2-9-5,-2-3 0,-2-11 152,-2-6-521,-8-6 235,-2-12 1,-10-2 79,3-10 0,-3-2-420,-1-5 0,0-6 131,0-2 0,6-4-661,2-1 0,5 0 166,3 1 0,-2-1-216,2 0 0,-2 2 333,-1 2 0,-1 3 168,0 6 1,2 5-106,3 3 1,-8 2 137,4 2 0,-3 2-103,2 2 1,2 4 100,2 9 0,-2-2-399,3 5 1,2 0 160,2 0 1,3 4-601,5-4 0,2-2 119,2-1 1,3-5 812,-3-3 0,2-4 0,3-5 0</inkml:trace>
  <inkml:trace contextRef="#ctx0" brushRef="#br0">15792 11695 7823,'-32'0'0,"2"-4"1681,5 0 0,-2 3-773,2 9 0,0 3-685,13 14 0,3 2-126,13 11 1,9-1-154,8 0 1,2-4 169,2 0 1,2-7-61,-2-1 0,1-3-157,-9-9 1,-1 2 129,-3-7 1,-1-2-248,1-2 1,-5-4-44,0-4 1,0-5-870,5-7 1,-1 1 1131,1-6 0,-1-5 0,0-6 0</inkml:trace>
  <inkml:trace contextRef="#ctx0" brushRef="#br0">15978 11336 7926,'-25'5'3418,"5"9"-2516,-1 11 0,6 16 304,-2 13 0,12 15-1222,5-32 0,4 0 0,3 3 0,4 0 216,4-2 1,3-1 0,-1-2 0,2 0 4,18 23 0,-1-13 199,-3-8 1,-8-10-524,-9-7 429,-8-7 1026,-2-13-914,-12-17 0,5 6-940,-3-14 0,4 7 641,4-2 0,3-5-551,5-4 1,1 0 19,-1 4 1,5 0-291,-1 1 1,5 0 402,-5 4 0,5 3 64,-4 9 1,3 2 148,-3 6 0,4 2-138,-5 2 0,5 4 246,-5 9 0,6 2-17,-1 6 0,3-1-312,0 1 0,1-5 108,0-4 1,0-2-65,0-2 0,-6-1-178,-3-2-226,-2-4 366,-7-10 0,-1-6 70,-6-6 1,-2-1 156,-2 2 0,-3 0-13,-5-4 1,-1 0 368,1 0 0,0 0-143,-1 4 0,1 2 55,-1-2 0,1 6 106,0 2 1,-1 5 187,1-1 0,3 2 3,1 2 1,0 7-125,-4 6 1,3 0-6,1 8 1,5 0-115,-1 4 0,3-1-146,1 1 0,4-1-32,0-4 0,10 2-147,-2-5 1,3-1-56,-2-3 0,3-6 105,1-3 0,5-3-429,-1-1 0,-2-1 176,2-3 1,-2-3-110,1-6 1,4 1 141,-3 0 1,-3 1 87,-2 2 0,-2 0 130,-2 5 0,1-1 245,-1 5 0,-1 11 143,-3 6 1,2 8-184,-6 8 1,4 12 567,-3 17 1,-1 7-790,-4-30 0,0 1 0,-3 1 0,0 1 80,0 3 1,-2 0-1,-2 0 1,-1-1 33,0 2 0,-1-1 1,0-6-1,0-1-159,1-2 0,0-2 1,-7 23 379,-6-12 1,-4-5 62,-4-15 1,-1-9-293,1-12 1,-3-8-198,-5-4 0,0-13-336,0-3 1,6-11 275,6-2 1,7-2-1030,10-6 0,3-1 573,5-3 0,2-1-2128,7 1 2776,5-1 0,6-2 0,4-4 0,6-1 0,7-1 0</inkml:trace>
  <inkml:trace contextRef="#ctx0" brushRef="#br0">17144 11621 7824,'-44'-6'0,"1"1"1240,6-3 0,1 4-544,3 8 1,4 7-445,9 5 0,7 6-373,9-1 0,4-2-412,4 2 1,7-6 304,6 2 0,5-5-307,-1-4 1,-2 2 377,1-6 1,1 0 154,4-4 0,0 0 166,0 0 1,-1 0-243,1 0 1,1 0 110,3 0 0,-2 6 81,1 2 0,-1 3 105,-3 1 1,1 2-72,0 3 1,-6-2 102,-2 6 0,-5-1 399,-3 5 1,-5-4-243,-8-1 1,-9 0 372,-7 0 1,-9-3-293,-4-9 0,-9 2-670,-3-6 0,-4 0-48,0-4 0,-1 0-124,1 0 1,-1-5 352,0-4 0,6-2 0,1-1 0</inkml:trace>
  <inkml:trace contextRef="#ctx0" brushRef="#br0">8411 13097 7919,'-7'0'-159,"-4"0"0,8 0 459,-5 0-4,5 0-37,-2 0 22,5 0 0,5 0 99,3 0 0,5 0 11,3 0 0,4 0-98,4 0 0,7 0-389,2 0 1,3-2 139,1-2 0,2 3-256,2-3 0,-3 2 138,4 2-96,2 0 1,-5 0 0,3 0-1</inkml:trace>
  <inkml:trace contextRef="#ctx0" brushRef="#br0">9527 13072 7799,'0'-8'28,"0"0"1,0 3 384,0-3-331,-5 5 0,2-6 74,-5 5 0,4-1-55,-5 5 1,5 0 137,-4 0 0,4 3 91,-4 5 1,-1 6-83,-3 11 0,4 7 96,-1 5 1,2 2-356,-1 6 1,3-4 112,5 5 0,1-6-323,3 1 0,3-9 167,5-7 0,5-7-272,0-10 1,3-3 25,-3-5 0,3-7-126,-3-5 1,-2-11 138,-7-10 0,2-3 23,-6-1 0,0-1 283,-4 1 1,-1 4-130,-3 0 1,0 1 263,-9-1 1,4-1 10,-8 5 1,3 0-19,2 4 1,-5 0-10,1 0 0,-1 6 124,5 3 1,-5 2-89,1 1 1,-1 7 101,5 1-140,-1 4 69,1 1-45,5 0 26,2 6-93,5-5 0,5 4 39,3-5 0,5 0 83,3 0 0,4-1-130,4-3 0,1-2 15,0-2 1,4-3-102,0 3 1,1-2 126,-1 2 1,-3-3-210,3 3 1,-4 2 38,-4 2 1,-3 3 41,-6 1 0,1 2 180,-1 7 0,-5 7 185,-3 17 0,2 9-64,-2 15 0,-2-22 0,0 1-459,-2 6 0,0 3 1,0 5-1,0 3 67,0 4 1,0 2 0,-2 5 0,0 3-226,0 1 1,0 0 0,-1 0 0,1-1 273,2-4 1,0-2-1,1-8 1,0-4 27,0-10 0,2-4 1,8 23 284,6-16 1,-1-11 79,-4-6-241,1-11 0,-5-10-149,0-8 0,-5-6 642,1-10 0,2-8-863,-2-13 0,0-3 164,-4-6 0,0-4-367,0 1 0,0-1 656,0 4 0,-5-1-657,-4-3 0,-2-2 94,-1-6 1,-1-1 21,1-4 0,0 4 410,-1-3 1,2 5-87,3 8 0,-3 11 221,3 17 0,-3 12-124,-2 8 0,2 11-215,3 6 0,-3 8 22,3 9 0,1 2-101,-2 7 1,7-1-73,-2 0 0,4-4-191,4 0 1,4-10 485,9 2 0,7-3 0,8 3 0</inkml:trace>
  <inkml:trace contextRef="#ctx0" brushRef="#br0">10321 12539 7808,'-37'-13'0,"4"9"0,0 8 0,5 23 0,-1 22 0,18-14 0,2 3-101,-1 9 1,3 1 0,3 2 0,1 1 293,2 4 0,2 1 0,1 2 1,2 0-68,1 6 0,2 0 0,0-3 0,0 0-74,1 1 0,1 0 1,-2-8-1,1-1 121,2-3 0,0-1 0,-2-4 0,0-1 70,0-7 0,0 0 0,6 32 406,-2-3 0,-3-14-182,-1-6 1,-5-12 537,1-5 0,-3-8-1038,-1-4 78,0-9-587,0-3 1107,-5-21 1,0-1-1800,-7-16 0,2-1 344,-6-8 1,-5-3 54,-4-9 1,1 2 292,-5-6 0,2-1 402,15 26 0,0-1 0,-3 2 0,1 0 102,-1-4 1,1 1-1,-14-24-70,7 1 0,-1 13 507,6 8 0,-1 2-179,5 10 133,5 9 0,3 10-121,8 6 1,3 0-37,5 0 1,5 4-7,-1 1 1,6-1 306,-1-4 1,3 0-234,0 0 1,-3 0-115,0 0 0,-1 0-33,5 0 1,0-4-14,0-1 1,-2 0-283,-2 1 0,2 1-84,-2-5 0,2 4-143,2-5 1,-4 5 84,0-4 0,-2 0-108,2-5 1,1 1 91,-6-1 0,-3 1 50,-5 0 1,-1-1 101,1 1-276,3-1 847,-10 1-25,5 5-8,-6 2 0,0 6-74,0 3 1,-4 3 214,0 5 1,-5 6-156,5 3 1,-4 2-75,4 2 0,-4 4 191,3 0 0,1 1-109,4-1 0,0-2 43,0 2 1,0-3-53,0-1 1,2-2-77,2-2 1,1-3-139,4-6 0,6-5-95,-3-3 1,5 1-447,-1 0 0,4-7 316,4-6 0,1-4-316,0-5 0,1 2 196,3-6 0,-7 1-693,3-5 1,-3 0 279,3 0 1,-6 4 121,-2 1 1,-9-1 307,-4-4 0,2 1 174,-2-1 1,0 0 392,-4 0 0,-1 6-333,-4 2 1,3 3 516,-7 2-211,7 5-53,-9 2 0,9 12 53,-2 5 0,3 6 0,1 7 0,1-1-30,3 1 0,-1 1 36,5 3 1,-4-2 113,5 2 0,-1-3-86,4-1 0,-2-1-12,2 1 1,-2-1-108,7-4 1,0-3-66,0-9 0,6-2-100,2-6 1,0 0-176,4 0 1,-3-7-108,-1-6 0,0-5-346,0-6 1,-2-1-228,-2 0 0,1-1 350,-6-3 1,-3 1-20,-5-5 0,-5 4 62,1-4 0,-4 4 262,-4-4 0,-3 4 38,-6-4 0,1 11 313,0 1-105,-1 6 0,1 8 289,-1 3 0,1 10-87,0 6 0,-1 6-92,1 7 1,4 5-71,-1 3 0,7 3-64,-3 1 0,5-4 87,5 0 0,1-1-28,7 1 1,5-2 103,2-7 1,9 0-225,4-4 1,3-2 15,1-5 0,5-6-758,-1-3 1,6-8 386,-1-5 0,0-2-1032,0-1 0,-3-5 626,-6 1 0,0-5-1156,0 5 1717,-5-1 0,4-6 0,-4-3 0</inkml:trace>
  <inkml:trace contextRef="#ctx0" brushRef="#br0">12145 13333 7754,'7'-6'1694,"-2"3"-1313,-5-5 0,6 1 119,2-1 0,3 1-285,1 3 0,6 1-291,3-5 0,3 4 92,0-5 0,1 5-145,0-4 1,-2 1 109,-2-1 1,-3-3 48,-6 3 1,-3-4-12,-1 0 1,-5-4-23,1-1 0,-4 0 5,-4 5 1,-3 0-58,-6-1 1,1 1-2,0-1 0,-1 1 5,1 0 0,-1 3-122,1 1 1,0 5 118,-1-1 0,1 3 10,-1 1 1,1 1 138,0 3 0,-2 3-103,-3 6 0,3 5 336,-2 2 1,2 4-15,2 0 1,3 1 117,1 0 0,5 4-123,-1 0 1,3 0 44,1-4 1,0 0-187,0-1 0,5 1 36,4 0 0,6-6-129,1-2 1,5-9 85,-4-4 1,5-2-333,-2-2 1,5 0-133,4 0 0,-1-5-296,5 1 1,0-5 397,4 0 1,-4-2 19,0-1 1,-5 1-799,1 3 1,0-2 416,-5 6 0,3 0 124,-11 4 0,1 0-282,-5 0-48,1 0 88,-1 0 680,0 0 0,1 0 0,-1-6 0,1-1 0</inkml:trace>
  <inkml:trace contextRef="#ctx0" brushRef="#br0">13001 13022 7754,'0'-19'830,"0"1"-110,0 6-336,0-1-169,0 7 0,-4 7-3,0 11 1,-5 12 49,5 9 0,-5 5 95,0 8 0,-3-5 31,-5 9 1,2-3-112,-6 2 0,1-5-230,-5-2 0,0-5 54,0-4 1,2-8-494,2-9 0,-2-3 260,2-5 0,3-2-807,2-6 1,3-3 345,5-5 0,-2-2-71,6-11 0,0 1 183,4-5 1,0-4 45,0 0 1,0-1 425,0 1 0,4 2-46,0-2 0,5 2 151,-5-2 0,5 3-132,0-3 1,2 8 712,1 5 0,1 3-209,-1 5 1,-4 2-43,0 6 0,1 6 7,3 2 1,-1 9 162,-3 3 1,8 4-221,-4 1 1,7-1-137,-2 1 1,5 0 31,-1 0 0,6-4-70,2-1 0,4-6-202,-4-2 0,1-1-70,-1-6 1,2-1-161,2-4 0,-3-2 148,-5-2 1,-2-4-113,-2-9 0,1 4-146,-5-4 0,-1 3 127,-3 2 0,-1 0 171,0-1 1,1 5-76,-1 0 0,1 5 334,-1-1 1,0 4 87,1 4 1,-1 10 112,1 10 0,-1 9-165,0 13 1,-3 6 2,-1 14 0,-5-29 0,1 1-275,0 3 0,0 1 1,1 0-1,0 0 191,-3-1 0,0 0 0,2 1 0,2-1-102,-2-3 0,0-2 0,3 33 68,1-15 0,-5-13 501,1-16-406,-3-6 0,-3-7-133,-7-4 0,1-4-295,-9-8 0,-2-4 176,-2-9 0,-1-4 137,2-8 1,-2 2-219,5-6 1,-1 0-300,2-5 1,2-4 118,-3-4 1,5-3-482,4-5 0,2-4 70,6-8 1,0 27 0,0-1 344,-1-3 1,2 0 0,4-2-1,1 0-35,2 1 0,1 1 1,1 0-1,2 1 340,0 0 0,1 1 0,0 5 0,1 2 18,11-20 0,3 18-85,-8 24 1,0 5 31,0 7 1,-3 11 10,3 5 1,-4 6 100,0 3 0,-2 6 381,-2 2 0,1 2-212,-1 3 1,1-2 406,-1-3 0,2 1-474,2-5 0,-2 0-74,3-4 1,0-6-45,0-2 0,5-5-120,-1-4 0,-3-2 97,-2-6 1,1-3-323,-5-5 0,3-2 45,-6-11 1,0 1-46,0-5 1,-4-1 236,-5-3 1,-5 1-59,-4-5 0,2 0 307,-1-4 1,0 1-99,-5 3 1,1-1 48,0 5 0,3 1 118,1 7 499,5 3-583,-2 12 0,5 1-216,0 10 1,1 3 41,3 8 0,3 0 54,6 4 0,0 5-86,4 4 1,-2 0 37,6-4 1,-5 4 35,5 0 0,0 4 22,3-4 1,-3 0 92,0-5 0,-6-3 43,2 0 1,-9-6 257,-4 1 0,-4-2-37,-4-1 0,-10-5-100,-11 0 0,-7-5-829,-9 1 0,-3-3 335,-6-1 0,-3 0-1715,-1 0 1619,-5-5 1,8-2 0,-5-5 0</inkml:trace>
  <inkml:trace contextRef="#ctx0" brushRef="#br0">14812 12898 7810,'-12'0'1574,"-5"0"-1220,1 0 0,-1 2-172,5 2 1,-6 4-165,-3 9 0,4 6-214,5 6 0,5 6-146,7-2 1,0 2-302,0 3 1,4-2 96,0-3 546,6-3 0,-3-5 0,5 0 0</inkml:trace>
  <inkml:trace contextRef="#ctx0" brushRef="#br0">14787 13729 7716,'-12'25'458,"-1"0"1,-3-3 486,-1 3 0,1 5-888,3 16 0,2 6-204,3 14 0,4-2-696,8 2 0,3-8 354,5-5 0,1-9-18,-1-6 0,-1-8 55,-3-9 225,-2-3 1,-7-12 226,-4-1 0,-1-10 0,-7-1 0</inkml:trace>
  <inkml:trace contextRef="#ctx0" brushRef="#br0">15308 13122 7744,'0'-7'776,"0"1"0,-1 9-426,-3 5 1,2 6-104,-2 11 0,3 5 101,1 3 1,0 3-4,0 1 0,-4-1 71,0-3 1,-1-2-117,5-7 0,-1-4 390,-3-4 4,3-8-432,-5-2 1,6-7-552,0-4 1,0-3 238,0-8 1,0 0-540,0-4 0,4-1 190,0-4 0,6 1-39,-2-1 0,0 0 159,5 0 1,-3 0-67,6 0 0,-1 6 337,2 3 0,-3 3-88,2 5 0,3 2 333,2 6 0,-3 6-101,-1 2 1,2 7 291,1 2 1,4 4-149,1-5 1,0 5-10,-1-5 1,1-3-135,0-5 0,4-5-47,0 1 1,-4-3-412,-5-1 0,-4 0 188,0 0 1,-2-9-424,-2-4 0,-5-3 256,-3-1 0,-2 2-117,-2-6 1,-6 2 184,-2-2 1,-5 2 208,-3 3 0,1 2-64,-6-3 1,5 5 249,-5 4 0,6 2 19,-2 6 1,-1 0-94,2 0 1,-1 10 306,5 2 1,-1 9-143,1-1 0,4 9 205,-1 4 0,7-1-157,-2 1 1,4-1-20,4 1 0,4 1-111,8-5 0,0 0-146,4-4 1,1-6-3,4-2 0,0-9 90,-1-4 0,1-2-432,0-2 1,0-7 177,0-6 0,-2 0-490,-2-8 1,1 0 152,-6-3 0,1-1-24,-5 0 1,-1 0 121,-2 0 0,2 1 67,-3-1 0,3 4 270,1 0 1,-3 5-272,-1-5 307,0 12-49,5-3 0,-5 18 421,0 2 1,-5 10 8,1 7 0,-3 1 176,-1 7 1,4 0-132,1 5 0,3-5 215,-4 0 1,6-6 8,-2 2 1,-1-1-247,1 1 0,-1-9-15,1 1 1,2-10 140,-6-3-232,0-5 1,-4 1-243,0-8 0,0-7-176,0-6 0,0-6-61,0-2 0,0 0-309,0-3 0,0 1-194,0 3 1,0-5 318,0 0 1,2-4-300,2 4 0,1-4 226,3 4 1,5-10 73,-1 2 0,2 2 269,7 6 1,-5 5 139,5 3 0,0 9-73,3 7 1,-4 7 139,-4 6 1,-2 7 314,-2 14 0,1 8-248,-1 9 1,-1 2 325,-2 2 0,2-5-203,-3 1 0,4-1 101,5 5 0,-3-8 5,2-4 1,-2-7 2,-2-6 1,-3-1-347,-1-4-754,-5-7-184,2-8 0,-5-10 464,0-4 0,0-9-1008,0-6 1,0-3 626,0-6 1,0 0-269,0-4 1064,0 0 0,-5-6 0,-2-1 0</inkml:trace>
  <inkml:trace contextRef="#ctx0" brushRef="#br0">16822 12725 7744,'-20'14'0,"4"2"0,2 10 626,2 12 1,5 11 371,3 13 0,3-26 1,2 1-952,0 4 1,2 1 0,2 2 0,2 0 157,2 0 1,3-1-1,1-1 1,3-1-200,0-6 1,1 0 0,13 25 79,-1-10 1,-5-9-300,-8-12 0,-5-5-232,-11-12 0,-5-5-147,-4-3 1,-7-2 105,-5-2 0,2-7-856,-2-6 1342,0 1 0,-3-12 0,-1 5 0</inkml:trace>
  <inkml:trace contextRef="#ctx0" brushRef="#br0">16648 13258 7744,'4'-12'1708,"0"-1"1,2 2-801,-2 3 1,8 1-674,9 3 0,9 3-591,8-4 0,6 4-822,9 1 1,-2 0 412,3 0 0,-10 0 765,-7 0 0,1 0 0,-7 0 0</inkml:trace>
  <inkml:trace contextRef="#ctx0" brushRef="#br0">13745 14362 7733,'-14'7'675,"-2"-3"1,2-1-372,-2 1 1,2 3-65,1 5 1,2 6-197,3 3 0,-2 8-317,6 4 1,1-2 339,8 2 1,2 1 259,5 3 0,0-1 402,1-3 1,-1-4-309,1-9 1,0 2 118,4-5 1,-2-1-166,6-3 0,-5-6-187,5-3 0,-5-3-65,5-1 1,0-5-177,4-4 0,-2-7 8,-2-5 0,1 1-196,-6-5 0,5 3-364,-4-7 0,-2 1 305,-7-1 0,-3 2-492,-5-6 0,0 4 319,0-4 1,0 5-56,0-1 0,-5 3 107,-3 1 1,1 6-267,-1 2 31,5 4-131,-8 6 787,9 1 0,-3 12 0,5 1 0</inkml:trace>
  <inkml:trace contextRef="#ctx0" brushRef="#br0">14353 13940 7783,'-12'0'2410,"-6"0"-1647,-3 0 0,-1 20-41,1 13 0,-1 18-614,13-15 1,2 2 0,0 1 0,3 2-549,0 8 0,4 1 1,1-5-1,3 0 375,2 1 1,0-1 0,1-6-1,0-1 78,14 28 1,-6-4 256,2-4 1,-9-14-158,-4-11 1,-3-7-345,-1-5 1,0-3-278,0-6 1,-5-5-376,-3-3 0,-3-4 360,-2-4 0,2-4 314,3-9 0,-2 2-1049,6-6 1258,-6-5 0,9 0 0,-4-4 0</inkml:trace>
  <inkml:trace contextRef="#ctx0" brushRef="#br0">14167 14560 7601,'5'-7'-364,"-2"1"997,5 1 0,-3 3-185,3-7 0,0 7 3,5-2 0,-1 2-105,0 2 1,6-4 83,3 0 0,4 0-92,4 4 1,2 0-109,7 0 0,-1-2-86,0-2 1,0 3-114,1-3 0,-7-2 108,-2 2 0,0 0-157,-4 4 0,-3 0 40,-10 0 1,-3 1 59,-1 3 1,-5 7 98,1 6 1,-3 9-83,-1-1 0,0 8 41,0 0 1,0 7-100,0 1 0,0-3-128,0-5 1,4-6-371,0 2 0,1-4 256,-5-4 1,4-8-338,0-4 0,1-6 211,0 1 1,-3-8-936,7-5 1,-3-7 1261,3-5 0,7-8 0,-2-3 0</inkml:trace>
  <inkml:trace contextRef="#ctx0" brushRef="#br0">15122 14089 7746,'-23'6'1975,"2"2"1,3 11-947,6 10 1,5 15-914,3 18 1,6-26 0,3 0-325,2 3 0,2 0 0,3 1 1,2-2 298,6-3 1,2 0-1,-3-4 1,0-2-50,23 21 0,-9-7 26,-4-10 1,-9-8-287,-3-9 6,-9-2 0,-4-8-531,-8-6 1,1-6 361,-5-6 0,4-2-493,-4-3 0,5 2 606,-1-6 268,2 1 0,2-11 0,0 0 0</inkml:trace>
  <inkml:trace contextRef="#ctx0" brushRef="#br0">15457 14449 7734,'0'27'444,"0"-2"0,0 1 667,0 3 1,-4 11-335,0 2 1,0 0-339,4 4 1,7-2 12,5 1 0,2-3-152,6-9 1,-4-4-148,0-9 158,-2-7-294,-2-8 0,-5-8-150,-3-5 1,-4-1-472,-4-12 0,3-4-1019,-3-4 0,-2-1 739,2 1 1,0 1 883,4-5 0,0-5 0,0-6 0</inkml:trace>
  <inkml:trace contextRef="#ctx0" brushRef="#br0">15866 14089 7706,'-12'25'2031,"0"1"-1283,-1 3 0,2 14 108,3 10 0,2 14-655,6-30 0,0 0 1,1 0-1,1 0-154,2 3 0,0-1 1,2-3-1,2-2 106,4 0 0,1-2 1,12 21 43,0-8 0,-6-12-110,-2-8-42,-9 0 1,-4-17-673,-8 0 0,-3-6-104,-6-6 0,-3-3-553,-1-6 1,-3 0 409,3-4 0,-1-2 874,2-6 0,-4-5 0,-4-2 0</inkml:trace>
  <inkml:trace contextRef="#ctx0" brushRef="#br0">15767 14560 7706,'8'7'375,"1"-3"1,-5 3 539,4 2 0,-4-3-494,5 3 0,-1-2-163,4 1 0,2 7 69,3-3 1,2-1-92,6-2 1,-1-2-38,1 1 1,4 2-88,0-6 1,2 0-159,-3-4 0,-5 0 88,1 0 1,-2-6-131,3-2 0,-6-3-373,-2-1 0,-7-1 263,-2 1 0,0-2-110,5-3 0,-5 2 107,0-5 1,-1 0-134,1 0 1,2-2 16,-6 5 613,6 1-213,-9 3 0,5 8 202,-6 5 0,-2 11 316,-2 9 1,-1 9-274,-4 4 0,0 9 82,5 3 0,-1-1-85,5 2 0,0-5 170,0 5 1,0-7-87,0 3 1,6-10-58,2-8 1,3-2-237,2-9 1,5 1-184,2-10 1,4-3-699,1-9 1,-1-3 492,1-14 0,0 2-687,0-11 0,-2 6 425,-2-6 0,1 1 46,-6-4 0,1 0 82,-5 0 1,1 1 174,-1 3 0,-4-3 95,1 3 0,-2-1 154,1 0 0,-3 6 545,-5 7 0,2 7-236,2 6 20,-3 5 1,6 0-149,-3 12 1,-1-1 21,5 8 1,1 4-147,3 0 0,5 2-98,-1-1 0,6 2 129,-1-2 1,2 1-135,2-1 0,0-2 371,0-2 0,-2-4-119,-2 4 1,1-3 294,-6-2 1,1-1-179,-5-3 0,-1 3 200,-2-2 0,-4 2-62,-5 1 0,0 5 49,0-1 1,-7 1-236,-5-5 0,-6 1-136,-7-1 1,-5 0-628,-3 1 1,1-6 390,-1-3 1,-4 1-1331,-5-1 1,5 1 699,4-5 0,4-6-668,-4-2 0,5-7 1377,0-2 0,1-10 0,3 0 0</inkml:trace>
  <inkml:trace contextRef="#ctx0" brushRef="#br0">16487 14424 7731,'-22'-18'0,"-3"-3"0,1-1 5155,4 2-4579,5 7 0,4 9-1702,11 8 1,9 2 1125,8 2 0,5 3 0,-3-4 0</inkml:trace>
  <inkml:trace contextRef="#ctx0" brushRef="#br0">15345 14461 7722,'0'-36'0,"6"3"2705,2-8 0,12 4-1583,8 4 1,14 9-1490,20 12 1,-24 6 0,2 1-739,11 2 0,2 2 1,3-2-1,1 1 547,7 2 1,0 0-1,-2 0 1,-1 0 557,-1 1 0,0-2 0,-4-1 0,-1-1 0,-5 0 0,-1-1 0</inkml:trace>
  <inkml:trace contextRef="#ctx0" brushRef="#br0">20940 5842 7693,'9'-6'0,"-1"-2"0,-4 1 840,4-1 1,-5-1-333,1-3 0,-3 4-561,-1-1 1,-1 5-70,-3-4 1,1 4-145,-5-4 1,-2 3 205,-6-3 1,1 0-31,-6-5 0,-1 1 227,-7 0 1,-4-1-64,-9 1 0,-6-1 13,-6 1 1,-10-2-371,-2-2 0,28 11 0,-2 0 390,0-1 0,-2 0 1,-5 1-1,-1 0 1,-2-1 0,0 0 0,-1 2 0,-1 1-45,0 0 1,1 2 0,0 0-1,0 0-273,-3 1 0,0 0 0,-1 0 0,0 0 186,-1 0 1,0 0-1,1 2 1,0 2-208,3 0 0,0 0 1,0 1-1,-2 1 272,-1 0 1,-1 0 0,-2 1 0,1 0 21,1 1 0,1 1 1,-1-2-1,1 2-26,4 3 0,-1 1 0,-1-2 0,0 2-54,-3 3 1,0 1 0,1-1-1,0 1 28,1 1 1,0 1-1,1 1 1,0 1-4,1-1 1,1 2 0,1 1 0,1 2 56,-1-1 1,0 1 0,1 2 0,2 2 59,3 1 1,1 2 0,1-2-1,0 2-70,4-2 1,2 2 0,1 1-1,2 1-143,1 1 0,2 0 0,0 1 0,2 0 85,4-1 0,3 0 0,0 1 1,3 0 67,-3 30 0,12-31 1,2 0-130,-1 32 1,8 1 119,8-6 0,10-2-166,7-11 1,12 1 116,12 0 0,-21-25 1,1-1-17,3 1 0,2 0 0,1-3 0,2 0 79,3-1 0,2-1 0,2-2 0,1-1-39,3 0 0,3-1 0,5 0 0,2-1 55,2 2 0,0-1 0,3 0 1,1-3-121,0-1 1,0-3-1,-17-2 1,2-1-1,0-1 54,4 0 1,1-1 0,0-1-1,0 0 1,0-1 0,1 0-210,2 0 0,1 0 1,1-2-1,-2 0 1,0-2-1,1-1 178,1 0 1,0-1-1,1-1 1,2-2-1,0-1 1,1-1 10,3-1 0,1-1 0,-1-1 0,-4 0 0,-1 0 1,0 0-9,2 0 1,-1 0 0,-1-1 0,-2-1 0,-1 0 0,0-1 54,2 0 0,-1 0 0,0 0 0,-1-1 0,-1 0 0,1 0-39,0-1 1,0 1-1,-1-1 1,-6 1 0,-1-1-1,-1 0-117,2 1 1,-1 0-1,-2-1 1,19-8-1,-3 0 129,-1 1 1,-2-1 0,-2-1 0,-2-1-41,-4-1 1,-3-2 0,-3 4 0,-3-3 28,-5-3 0,-3-2 0,-4 4 0,-2-2 167,-4-3 0,-2 0 1,-4 1-1,-3 0-92,-3-3 0,-3 0 0,2-31 25,-9 31 0,-4 0 0,-4 1 0,-4 2 60,-3-2 0,-3 1 0,-3-1 0,-4 1-51,-7 1 0,-2 1 0,-2 2 0,-1 2 154,-5 1 1,-3 2-1,-2 1 1,-3 2-199,-5 1 1,-2 3-1,-3 0 1,-3 3-40,-9 4 0,-1 3 0,2 2 0,-1 2-37,19 3 0,-1 0 0,0 2 0,0 1 1,0 1-1,0 0-9,-1 2 0,0 0 0,0 1 0,-2 2 1,0 1-1,-1 2-38,0 1 1,0 1 0,1 2 0,3 0 0,2 0 0,0 2-181,-1 1 1,0 1 0,2 1 0,-16 10 0,2 2-590,2 2 0,2 0 0,6 0 0,2 1 82,3-4 0,5 2 736,10-4 0,2 0 0,-1 0 0,1-1 0,-8 23 0,0-1 0</inkml:trace>
  <inkml:trace contextRef="#ctx0" brushRef="#br0">8262 5407 7601,'-44'-20'0,"-6"-1"0,3 0 150,-6-3 1,4-3-42,-4-2 0,-3 2-255,3-6 1,-1 5 120,4-1 0,-5-1-41,-3 1 0,27 12 0,-1 0 53,-30-16 0,27 17 0,1 0-353,-28-17 0,29 17 0,0 0 344,0 0 0,0-1 0,-3-1 0,-1 0-31,-2 1 0,-1 1 0,0 1 1,0 0-22,1 0 0,-1 1 1,0 0-1,-1 2-16,-2-1 0,-1 1 0,-2-2 1,0 0 131,-1 2 0,-1 0 0,-1-2 0,0 1-254,0 4 0,-1 2 0,-2-2 0,0 1 300,1 2 0,-1 0 0,-4 0 0,-1-1-34,1 1 1,0 0-1,-1 2 1,0 1 96,1 1 0,0 0 0,-2 1 0,-1 1-9,-1-1 1,0 2 0,-2-1 0,-1 1 41,1 1 0,0 0 0,0 1 0,1 1-376,3 2 0,0 0 1,-1 1-1,0-1 309,-3 0 0,0 0 0,-2 3 1,1 0-62,1 1 1,0 1 0,0-1 0,1 1 36,3 1 0,0 0 0,-1 0 1,0 0-75,-3 4 0,0 1 0,0-1 1,1 1 32,1 1 1,0 1 0,1 1 0,1 1-12,2 0 1,0 0 0,2 2-1,1 1-1,-1-2 0,0 1 0,1 3 1,0 0-12,-1 1 0,1 0 0,2 2 0,1 1 4,2-1 1,1 0-1,2 1 1,0 1-124,0 0 0,-1 0 1,3 2-1,0 0 59,1 0 1,1 0 0,1 1 0,1 0 44,4-1 0,0 0 0,1 1 0,0 2-35,3 3 0,0 1 0,3-1 1,0 2 22,0 0 1,2 0 0,5 0 0,1 0 66,0-2 0,3 0 1,2 0-1,2-1-6,0 4 1,1-1 0,2-2 0,2-1-43,3 2 0,2-1 0,0-2 0,0 0-21,3 34 1,5-35 0,2 1-1,0-2 0,2 0 0,4-1 0,2-1 2,0 1 1,3-1-1,2-2 1,1 0 21,1-2 0,2-1 0,2 2 1,3 0-19,1-3 1,2-1 0,-1 1-1,2-1 6,4-3 1,1-1-1,0 0 1,2-1-13,5-2 1,1-1 0,2 1 0,1-1-22,4 1 1,1 0-1,0-3 1,1-1-83,5 0 0,0-1 1,3-2-1,0-2 74,2 1 0,2-1 0,-20-5 0,1 0 0,0-1-34,3 0 1,0 0 0,0 0 0,1 0-1,0 0 1,0-1-134,3-1 0,0-1 1,1 0-1,-2 1 0,1-1 1,0 0 164,0 0 1,0-1 0,0-1 0,1 1 0,1 0 0,0 0-61,2 1 0,0-1 0,0-1 0,-2-1 0,0-1 0,0-1 20,1 0 1,0 1-1,0-3 1,-2-1 0,-1-2-1,1 1 67,0 0 0,1 0 0,-1-1 0,1-2 0,1-1 0,0 0 9,2 0 0,1 0 0,-1-1 0,-3 0 0,-2-2 0,0 0 50,2-1 1,-1 0 0,1-1-1,-2 0 1,0 0 0,0 0-23,0-1 1,0 0-1,1 0 1,-1 0 0,1-1-1,-1 0 47,1-2 0,0 1 1,-2-1-1,-4 0 1,-1 0-1,-1-1 50,1 0 0,-1 0 0,0 0 0,-2 1 0,-2-1 0,1 0-150,0-1 1,-1 0-1,-1-1 1,0 0-1,-1-1 1,-1 0 135,0-1 0,-1 0 0,-1-1 0,13-13 0,-2 0 8,-2 1 1,-1 0 0,-5 0 0,-1 0 41,-5-2 1,-2 0 0,-2 2 0,-2-1 6,-2-1 0,-2-1 1,-5 4-1,-2-1-37,-2 0 1,-1 0 0,-5-1-1,-2 0-10,-1 1 1,-3-1 0,-2 0 0,-2-1 44,-4-1 1,-2 1 0,-4 1-1,-3 0-144,-5-5 1,-3-1 0,-4 0 0,-3 0 39,-5-5 0,-2-1 1,-6-2-1,-2 0-123,10 15 1,-1 0-1,-1 1 1,-14-13 0,0 2 129,-4 0 0,0 3 0,1 4 0,-1 2-236,-3 6 0,-2 2 0,-2 1 0,-2 3 127,-2 3 0,-2 5 0,2 4 0,-1 5 53,-4 3 1,0 4 0,1 2-1,0 4-68,-1 3 0,0 2 0,-2 4 1,2 5-70,1 4 0,1 5 0,2 3 1,2 3-598,5 1 1,2 2 0,2 4 0,1 2 715,2 0 0,1 2 0,2 2 0,2 0 0,3 0 0,1-1 0</inkml:trace>
  <inkml:trace contextRef="#ctx0" brushRef="#br0">20829 15218 7690,'-14'-21'743,"-3"0"1,8 10-544,-4-1 1,10 6-160,3-2 1,13 5 23,12-1 1,16 4 100,13 4 1,13-1-43,-28 1 1,1 0 0,6-1-1,3-1-510,8 2 0,2 0 0,6-2 0,2 0 382,-17 1 0,1 0 1,1-1-1,4 0 1,0-2-1,2 1-322,4 0 0,2 1 0,0-1 0,2 0 0,1-1 1,1 0 350,-14 1 1,1-1 0,0 0 0,0-1 0,-1 1 0,0-2 0,-1 1-1,1-1-234,2 0 1,0 0 0,0 0 0,0 0 0,-1-2-1,0 1 1,1-1 0,0 0 279,0 0 1,1 0-1,0 0 1,0-1 0,1 0-1,-1-1 1,1 0-1,1 1-10,0 0 0,2 0 0,-1 0 0,-1-1 0,-2 1 0,-1-1 0,0 0 0,0 0-30,-1 0 1,0-1 0,0 1-1,-1 0 1,-1 0 0,0 0 0,0 0-1,-1 1-202,15-2 0,-1 0 0,0 0 0,-1-1 1,0 0-1,0 1 197,-2 0 0,-1 0 1,-1 0-1,-4 0 1,-1-1-1,0 1-50,-3 0 0,-1 0 0,0 0 0,-5 0 1,-1-1-1,0 0 51,17-3 1,-2 1 0,-3 1-1,-2 0-94,-1 1 0,-2 0 1,-8 1-1,-1 1-38,-2 2 0,-1 0 0,-4-1 0,-2 0 309,27 1 0,-6 0-1078,-2 4 1,-14 0 371,-7 0 0,-5 0 1239,-3 0-737,-12 0 0,9 6 0,-8 0 0</inkml:trace>
  <inkml:trace contextRef="#ctx0" brushRef="#br0">22044 14833 7682,'33'-37'354,"1"0"0,11 1 148,13 3 1,-23 20 0,3 2-969,4 4 0,3 2 0,4 1 1,1 1 503,5 2 0,2 2 0,6 1 0,2 0-140,4 0 0,2 0 1,-18 1-1,1 0 1,1 0 200,1-2 0,0 1 0,1-1 1,2 0-1,0 1 0,1-1-198,0-1 0,1 1 0,0-2 1,2 0-1,1-1 0,1-1 133,2 1 1,0 0 0,1-2 0,-14 1 0,-1-1 0,2 0 0,-2 0-51,0 0 0,0 0 0,-1 0 0,1-1 0,0 1 0,1 0 0,-1-1 0,-1 1 31,16-2 0,0 0 1,-1 1-1,1 0 0,1 0 1,-1 0 4,-15 0 1,0 0-1,0-1 1,-1 1-1,14 0 1,-1 0-1,0 0-11,-1 0 0,0-1 0,-2 1 0,-3-1 0,-2 0 1,1 1 10,-1 1 1,0 0 0,-2 0 0,-2-1-1,0 0 1,-1 1-330,-2 2 1,0 1 0,-2 0-1,19-2 1,-3 2 205,-5 0 1,-2 2 0,-6 1-1,-1 1-205,-6 1 0,-1 0 0,-3 2 1,-2 1-411,28 9 0,-12 2-853,-17 3 1571,-10 8 0,-7-9 0,-7 9 0,-4-2 0</inkml:trace>
  <inkml:trace contextRef="#ctx0" brushRef="#br0">22181 15218 7626,'-4'-18'1518,"0"-3"1,1 2-1586,7-2 1,15 7-691,14 2 0,17 6 691,16 11 1,-26-2 0,3 0-446,7 3 0,3 1 1,7-1-1,1 0 682,7 1 1,1-1 0,-20-3 0,0-1 0,0 0-375,2-1 1,0 1 0,0-1-1,3-2 1,-1 0 0,2-1 260,2-1 1,1 0 0,0 0-1,3 0 1,0-2 0,-1 1-12,1-1 1,-1-1-1,1 0 1,2 1-1,-1 1 1,1-2 17,-2 0 1,-1-1-1,1 0 1,0 0-1,0 1 1,0-1-22,0 1 0,-1-1 0,1 0 0,1-1 0,-1 0 0,1 0 61,-4 1 1,0 0-1,-1 0 1,0 0 0,-1 0-1,-1-1 57,-4 2 1,-2-1-1,0 0 1,-1-1-1,0 1 1,0 0-211,-1 1 0,0 1 0,-1-1 0,19-4 0,-2-1 230,-4 3 1,-2 0-1,-4 1 1,-2 2-61,-9 0 0,-2 1 0,-1 1 1,-1-1-183,29-4 1,-4 3-30,-13 5 0,-8 0-55,-9 0 1,-5 0 231,1 0 0,-4 0-994,-5 0 1,3 0 663,-7 0 0,5-2-964,-5-2 1542,1 3 1,1-16 0,1 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7753 5345 7605,'-44'-19'185,"-5"3"1,-4 2 299,-9 1 0,-1-3-873,28 8 1,0-1-1,0 1 1,1 0 415,-33-5 1,3-3 79,28 8 0,1-1 0,-29-11 16,-3 3 1,34 6 0,-1 0-88,-32-10 1,30 10 0,0-1-37,1-1 0,0 1 1,-2 2-1,1-1-81,-1 1 1,-1 0 0,1 0 0,0 1 53,0-2 0,-1 1 1,0-1-1,-1 0-31,-2 2 0,-1 1 0,3-2 1,0 0 57,-4 1 0,-1 1 0,2 1 0,0 2 13,-1 0 0,-1 1 0,-2 1 1,-2-1 69,-1 0 1,-1 0 0,3 1 0,-1 1-304,-1 1 0,-1 2 1,0-1-1,-1 0 280,0-1 0,-1 2 0,-2 1 0,-1 1-7,1 1 0,0 0 1,1 2-1,0 0 11,-1 0 0,1 0 0,1 1 0,0 0-22,-1 1 0,-1 0 1,2 0-1,-1-1 0,-3 3 0,1 1 0,5-1 0,0-1-70,-1 1 0,-1 1 1,1 1-1,0-1 43,-1 0 1,1-1-1,-1 2 1,0 0-64,2 0 1,1 0-1,1 1 1,1-1 18,-1 1 1,1-1 0,2 0 0,0 1-1,0-1 1,-1 1 0,0 1 0,0 2 14,0 0 1,1 1 0,0-1-1,0 0-7,4 0 0,-1 1 0,0-1 0,-1 2 4,2 3 1,-1 0-1,0-2 1,0 1-60,1 3 1,0 0-1,0-2 1,2-1 81,1 3 0,1 0 0,0 1 0,0 1-12,-1 2 1,1 0 0,-1 3 0,-1-1 91,2 0 1,0 0 0,0 1 0,2 1-53,3 0 0,2 0 0,1 0 0,0 0 56,0 0 1,0 0-1,1 2 1,1 0-46,0 0 0,0 0 0,2 1 1,1 0-24,2-1 0,2 0 1,3 0-1,0 1-87,-2 1 0,1 1 0,3 0 1,1-1 41,-1-1 0,1-1 0,-7 29-25,5-5 1,3 0 60,5 1 1,4 1-149,8-5 0,3 0 29,5-5 0,7 1-76,6-1 1,1 0 72,8-4 0,0 2 53,7-6 1,1 1 15,7-5 0,0-1 4,8-3 0,-3 1 78,4-5 0,0 1-79,4-1 1,-29-16 0,0 1 60,0 0 1,0 0 0,3 2 0,0-1-38,-1-1 0,0 1 1,2-1-1,-1 1-5,1-3 1,1 0 0,3 1 0,1-2 0,-1-1 0,0 1 1,3 0-1,0 0-4,-2-3 1,-1 0-1,4 1 1,0-1 69,0-1 1,1-2 0,4-1 0,0-1-60,0-1 1,0 0 0,1-1 0,1-1-17,0 1 1,-1-2-1,2 1 1,0-1 11,3 0 1,0-2 0,0-2 0,0-1-196,0-2 0,-1-1 0,2-1 0,-1 0 196,2 2 1,0-1-1,0-2 1,0 0 17,4 1 1,0-1 0,-4 0 0,0 0 9,2 1 0,0 0 1,-2 0-1,0 0 1,-1 2 1,1 0 0,0 1-1,0 0 1,4-1 0,0 0 1,-4 1-1,0 1 4,2 2 1,0 0 0,-2-1 0,0 0 15,0 3 0,-1 0 0,1-1 0,0 1-27,4-1 0,0 2 0,-6 0 0,0 0-2,2-1 0,0 0 1,-1 1-1,0 1 7,1 0 1,0 0 0,2 0-1,1 0-47,-1 0 1,0 0 0,-1-3-1,1 0 29,0-1 1,0 0 0,-3-1 0,1-1-4,2 0 0,0-1 0,1-1 0,0-1-13,3-1 0,0-1 1,-3-1-1,-1 0-2,2 0 0,0 0 0,-3-3 0,-1-1-5,2 0 0,0-1 0,0-1 0,0-2 15,2-3 1,0 0 0,-4 1 0,-1-1-54,-1-4 1,-1 0 0,-1-1 0,0 1 48,0 0 0,-1 0 1,0-3-1,-1-1-19,-2 1 1,-1-2 0,-2 2 0,0-2 24,-1 0 0,-1-2 0,-3 3 1,-1-1-31,-2 1 0,0 0 1,-3 0-1,-2-2 42,0 1 1,-1-2-1,-4 3 1,0-1 4,-2-1 1,-1 0-1,-3 1 1,-2-1 83,-1 0 1,-2 0 0,-2 1 0,-2-1 22,-3-2 0,-1 0 0,-3 0 0,-2 0-28,-2-2 0,-2-1 1,0 1-1,-2 0-35,0 0 1,-2-1 0,-4-2 0,-3-1 95,-1-3 0,-2 1 0,-6 2 0,-1 0-9,0-3 0,-1 1 0,-3 1 1,-1 0 19,-1-2 0,-1 1 0,-4-2 1,-2 0-14,-3 1 1,-2 1 0,-1 1-1,-2 0 69,-2 4 1,-1 2-1,-4-1 1,-2 1 63,-1 0 0,-1 2 1,-4-2-1,-3 3-111,0 3 0,-1 2 0,-2 0 0,-1 4-191,0 4 1,-2 2 0,0 2 0,-2 2 103,21 5 1,-1 0-1,-1 2 1,-1 2-1,-1 0 1,-1 3-149,0 0 1,1 2 0,-2 2-1,-2 1 1,0 2 0,-1 2-158,3 2 0,0 2 0,-1 2 0,-3 2 0,-1 2 0,-1 2 223,-2 4 0,-1 2 0,0 1 0,0 2 0,-2 0 0,1 2 0</inkml:trace>
  <inkml:trace contextRef="#ctx0" brushRef="#br0">10991 9277 7844,'-16'-4'183,"-1"0"1,-1-5-46,2 5 1,2-4 60,-3 4 0,4 0 40,0 4 456,6 0-216,2 0-49,21 0 1,-1 0-27,14 0 0,3 0-138,1 0 0,8 0-242,5 0 0,6-4 10,2-1 0,5-3 10,-1 4 1,2-4 103,-3 4 1,3-5-720,-7 5 0,0-4-27,-8 4 1,-3 0-283,-9 4 1,0 0 283,-8 0 596,2 0 0,-12 0 0,6 0 0,0 0 0</inkml:trace>
  <inkml:trace contextRef="#ctx0" brushRef="#br0">11984 9128 7869,'-7'-5'1415,"1"3"1,6-1-1340,0 12 0,6 6 29,2 14 0,4 4 301,5 8 0,-2-1-129,6 6 1,-10-2 331,1 1 1,-8 2-169,0-6 0,-2-5-28,-2-7 0,-6-8-63,-2-5 0,-3-3 427,-1-5-710,-1-2 1,2-12 94,3-2 0,-2-9-572,6-3 1,0-9 324,4-4 0,0-5-38,0-3 0,1 2-26,4-2 1,-3-2-2,7 2 0,-5 0-67,4 4 0,2-1-12,6 1 1,3 5 43,6 3 0,1 5 75,3 3 1,-1 3-268,5 6 0,-5 5 97,1 3 1,1 2-519,-1 2 0,-4 2 16,-5 2 1,-5 3-125,2 5 1,-3 2 905,-2 2 0,-5 4 0,-1 5 0</inkml:trace>
  <inkml:trace contextRef="#ctx0" brushRef="#br0">12257 9364 7847,'-14'-13'2899,"-3"1"-2094,3 5 1,-2 3-865,8 8 1,8 3-130,8 5 0,10-3-85,7-1 0,1-5 187,7 1 0,-1-3 90,1-1 0,-3-1-50,-5-3 1,4 1 54,0-5 0,0-5-100,-5-3 1,0-5-7,-3 4 0,1-5-100,-6 2 1,-1-2 22,-6 1 0,-4-2-140,-5 2 0,-1-1 213,-3 1 0,-3 3 140,-6 6 1,-3 0 132,-1-1 0,-5 6-106,1 3 1,-2 4 339,-2 4 1,0 4-167,1 9 0,-1 2 299,0 6 1,6 5-85,2 4 1,5 5 56,3 3 1,4 3-169,5-3 1,1-1-126,3-4 1,10 0-71,11 1 1,1-7 61,7-2 1,0-12-436,5-5 1,-1-8 213,0 0 0,0-4-822,0-4 0,1-8 87,-1-9 0,-4-6-303,0-2 1,-5-6 385,1 2 0,-9 2-58,-3-3 1,-3 7 91,-2-2 0,-1 0 628,-3 4 0,-2-2 0,-6 7 0,0-4 0</inkml:trace>
  <inkml:trace contextRef="#ctx0" brushRef="#br0">12902 9203 7847,'-7'12'-1683,"-3"0"1869,6 1 1,-4-1 775,4 1 1,-5-1-222,5 0 0,-4 2-312,4 3 0,0-2 67,4 6 1,0-1-136,0 5 1,0-2 346,0-2 1,1 1-153,3-5 1,-1 3 479,5-3-362,-5-1-356,8-3 1,-8-6-313,5-3 0,-5-6 74,1-6 0,-1-1-606,1-12 1,-2 0 377,7-4 1,-5 1-334,4-1 0,-4-1-69,5-3 0,-3 2-279,3-1 0,2 1 345,-3 3 0,3 0 18,1 3 1,1-2 413,-1 2 1,1 8-27,-1 0 0,5 8 262,-1-4 0,2 8-185,-1 1 0,-4 7 280,4 9 1,-3 4 95,-2 5 0,1 1 375,-1 3 0,0-3-144,1 3 1,-5 1 205,0-1 1,1 0-174,3-4 0,0-2-260,1-2 0,-1 1-455,1-6 1,-5-3 190,0-5-685,-5-5 1,4 2 208,-3-5 1,-3-1-165,3-3 1,-2-7-230,-2-6 0,0-5-876,0 2 1,0-8-707,0-1 2336,0 0 0,0-1 0,0-2 0</inkml:trace>
  <inkml:trace contextRef="#ctx0" brushRef="#br0">13634 8892 7803,'-13'0'0,"5"0"2425,0 0 1,-1 9-1070,-3 7 1,5 16-664,3 18 0,5 5-293,8 7 1,6 0-450,14 0 1,1-2 237,3-2 1,-4-7 17,-8-5 0,-5-12-327,-8-1 1,2-2 225,-6-7 1,-1-2-645,-7-9 1,-3-6-180,-5-3 1,-1 1-478,1-1 0,-1 1 448,1-5 0,0 0-155,-1 0 0,-3-6-893,-1-2 1794,-5-3 0,3-13 0,-6-2 0</inkml:trace>
  <inkml:trace contextRef="#ctx0" brushRef="#br0">13224 9376 7803,'-18'-25'0,"4"2"3534,-2 2-2602,8 9 0,9 6-204,11 6 1,15 0-199,14 0 0,9-4-11,12 0 1,7-1-611,-33 2 0,2 1 0,2 1 1,0 0 53,3-3 0,1-1 0,-1 3 0,-1 0-41,0-2 1,-1 0 0,-1 0 0,-2 0 102,-2-2 1,-1-1-1,32-5-625,-5 0 0,-11 1 399,-5 2 1,-12 0-901,-5 4 0,-3 0 103,-1 1 0,-5 2-98,-4-2 0,-2 4 393,-2 4 1,-5 3 889,-3 6 0,-2-1 0,-2 1 0</inkml:trace>
  <inkml:trace contextRef="#ctx0" brushRef="#br0">8833 12192 7733,'0'-9'875,"0"1"-845,0 5-477,0-2 638,0-1 0,0 3 73,0-5-49,0 5 0,-5-3-61,1 1 1,-1 3-40,1-7 0,-3 7 31,-6-3 1,1 0 14,0 1 0,-2-4 69,-3 3 0,-2 1-75,-6 4 0,0 0-15,1 0 0,-5 2-4,0 2 0,-2 7-54,2 5 1,3 6 66,-3-1 1,4 3-143,5 0 1,-2 1 57,5 0 0,2-2 9,7-2 1,2 1-23,6-5 0,6-1 8,2-3 1,9-1-78,3 0 1,4-5 48,0-3 1,5-2-195,0-2 1,6-2-111,-2-2 1,-1-3-105,1-5 0,-4 0-40,4-1 1,-6-3-209,2-1 0,-7-1 33,-1 2 0,-7-2-66,-2-3 657,1-2 0,-7-2 0,7-7 0</inkml:trace>
  <inkml:trace contextRef="#ctx0" brushRef="#br0">8709 11658 7733,'-17'8'0,"0"1"0,1 2 601,4 9 1,3 8 632,1 13 0,5 9-1349,-1 8 1,10 1 182,6-1 1,2-8 136,6-9 1,0-4 137,0-4 1,-2-2-112,-5-7 1,-2-4 14,-3-4-385,3-2-545,-10-2-190,5-5-431,-6-1 227,0-6 0,0-2 474,0-2 0,0 1 248,0-5 1,0 0 354,0-4 0,-6-6 0,0-2 0</inkml:trace>
  <inkml:trace contextRef="#ctx0" brushRef="#br0">8833 11981 7733,'7'0'1233,"4"0"1,-10 2-865,3 7 1,3 9-152,1 11 0,-1 5-12,1-1 0,1 3 157,3 1 1,5 2-102,-1 2 1,-1-8-227,-6 0 0,0-7 77,-5-5 1,0-3-234,-4-6-794,0 1-730,0-6 1644,0-7 0,-5-13 0,-2-6 0</inkml:trace>
  <inkml:trace contextRef="#ctx0" brushRef="#br0">9143 12254 7737,'-6'-7'970,"3"7"90,-5 8 0,5 7-1194,-1 2 0,7-1-59,1-3 0,4-1 1617,-3 0-787,4 1 516,-2-1-471,0 1-127,-1-7 6,-6 0-243,0-6 1,0-1-558,0-4 1,0-1 186,0-7 0,-5-5-379,1-2 0,-1-4 238,1-1 0,2-4 15,-2 0 0,3-4-5,1 4 1,1-4 58,3 4 1,0 0-75,9 5 0,-2 4-136,10 4 1,-1 2-108,5 2 1,4 1 153,0 2 0,4 4-415,-4 5 0,4 1 237,-4 3 0,-1 3-794,-8 6 1259,-2-1 0,0 6 0,1 1 0</inkml:trace>
  <inkml:trace contextRef="#ctx0" brushRef="#br0">9416 12204 7701,'-21'-1'2018,"0"-4"-1564,6 4 1,-1 1-852,7 8 0,5 2 23,8-2 0,3 2 716,6-6 1,5 0-25,2-4 1,0 0 137,0 0 0,-3 0-298,3 0 0,-4-4-120,0 0 1,2-6-57,-1 2 1,-1 1 107,-3-1 0,-1 0-197,0-5 1,1 1 56,-1-1 1,-5-3-449,-3-1 1,-2-1 167,-2 2 0,-2 1 49,-2-6 0,1 6 87,-5-2 0,-4 3-24,-5 2 0,-1 4 798,2 0 1,2 5-308,-3-1 1,4 8 67,0 4-202,-5 3 0,9 7 1,-4 3 273,2 2 0,4 3-40,-1 3 0,5-3-38,-1 3 0,3 2-104,1-2 0,5 0 66,3-5 0,8 4-428,0-3 0,6 1 118,-1-10 0,2 0-201,2-8 1,4 1 141,0-4 1,4-1-1113,-4-4 1,4-7 136,-4-6 0,4 0 1047,-4-8 0,0 0 0,-4-3 0</inkml:trace>
  <inkml:trace contextRef="#ctx0" brushRef="#br0">9875 12067 7701,'-21'0'1546,"0"0"1,6 6-721,-1 2 0,2 10-1142,1 7 1,7 5 96,1 8 0,5-5 357,5 0 1,7-6 237,9 2 0,1-4 373,-2-4 0,2 1-372,-5-6 1,4-3 6,-5-5 1,1-4-676,-5 4 0,5-5 230,-1 1 0,2-4-715,-1-4 1,-4-3 445,4-5 1,-2-2-907,2-3 0,-4-3 347,4-9 1,-5 3 311,-3-3 0,-2-2 577,-3 2 0,-3-11 0,5 2 0</inkml:trace>
  <inkml:trace contextRef="#ctx0" brushRef="#br0">10073 11782 7701,'7'0'607,"0"4"147,-3 0 0,-3 12-383,4 0 0,1 12-124,3 5 0,3 14 250,5 6 0,2 8-551,-7-28 0,1 0 0,13 26 520,3 3 1,-3-8-139,3 0 1,-8-14-59,-5-7 1,-2-7-492,-2-5 1,-5-7 214,-2-6 1,-5-5-823,-5 1 0,-3-3 469,-8-1 1,-4-1-1151,-5-3 1,1-7 35,-1-6 1473,-5-10 0,-2 6 0,-5-9 0</inkml:trace>
  <inkml:trace contextRef="#ctx0" brushRef="#br0">9949 12154 7701,'7'0'960,"4"6"1,-3-3-389,9 5 0,-1 0-194,9 5 0,4-1-157,12 0 0,8 5-25,4-1 0,7 0-515,-2-8 0,-3-3 393,-1-5 0,-5 0-747,-3 0 0,-9 0 491,-8 0 0,-4-5-1883,-5-3 2065,4-3 0,-10-2 0,3 1 0</inkml:trace>
  <inkml:trace contextRef="#ctx0" brushRef="#br0">10929 12192 8599,'-7'0'2982,"2"2"-2774,5 7 0,0 0 163,0 12 0,5 0 62,4 3 1,2 5 290,1 0 0,-4 0-333,0-4 0,-1-4-71,2-1 1,0-5-255,-5 2 1,1-3 230,-5-2-550,5-5 294,-4-1 0,5-13-469,-6-6 1,-1-5-96,-4-6 0,4-3-348,-3-2 1,3 3 384,1-3 0,0-2-9,0-2 1,0 1 209,0-1 1,4 1 88,0-1 1,5 4 261,0 8 0,3 3-110,5 6 0,-2 1 271,6 3 1,-5 9-44,5 12 1,-6 6 66,1 10 0,2 2 62,-1 7 1,-1-1 199,-3 0 0,-1 0 31,1 1 1,-1-3 313,0-2 1,1-2-37,-1-6 1,-3-2 134,-1-2-453,-5-3-274,2-12 1,-5-1-25,0-10 0,-4-1-316,0-7 0,-4-5-358,3-2 1,-3-8-251,4-1 0,-4-1 340,4 1 0,-5 1-304,5-5 1,-4 0 213,4-4 0,0 4 381,4 0 0,0 5-85,0-1 0,0 9 141,0 3 0,5 9-12,3 4 1,3 4 38,2 4 0,3 8 94,1 9 1,0 8 99,-5 4 0,0 7-201,1 1 0,3 1 19,1-5 0,-1 0-292,-3 0 0,-1-5-115,1-3 0,-1-4-92,0-5 0,-3-2-311,-1-5-195,0-7 196,5 0 0,-5-16 319,0-2 1,-5-5-91,1 1 0,-3-3 572,-1-6 0,5 0 0,-1 0 0,0 0 0,-4 1 0,0-3 0,0-2 0,-4 3 0,0-3 0,-2 4 0,2 5 0,1-2 211,-5 5 1,4 1 296,-5 3-289,7 6 0,-8 7 35,6 9 1,0 7 63,4 5 0,0 4 159,0 4 1,0-2-53,0 6 1,5-4 280,4 4 0,2 0 379,1 5 1,0-7-508,1-2 0,-1-3-200,1-1 1,-1-1-176,0-4 1,-3-2-8,-1-5 0,-4-7-213,4-1 1,-5-5-169,1-5 1,-2-3-200,-2-8 0,0-4 94,0-4 0,0-3-337,0-2 1,0 3 108,0-3 1,0-1 98,0 1 0,0-1-95,0 1 0,0 1 170,0-5 1,0 6 359,0-2 1,4 8 73,0 4 110,6 4-74,-4 6 0,5 12 243,-2 12 1,0 5-37,-4 3 1,0 5-119,-1 3 1,-1 3-83,5 1 0,0 0-9,5 1 1,-1-7 165,1-2 1,-1-3-145,1-1 0,0-6-54,4-2 1,-3-5-217,2-3 1,-1-4-361,2-5 0,-7-3-608,2-5 0,-4-1 526,0-12 0,2 0-173,-6-4 0,0-4 739,-4 0 0,-5-5 0,-2 2 0</inkml:trace>
  <inkml:trace contextRef="#ctx0" brushRef="#br0">11884 11844 7691,'0'18'1060,"0"-1"218,0 7 0,0 5-639,0 13 1,2 7-42,2 9 0,6 6-584,10-2 1,6 1 323,12-9 1,-3-7-385,-1-10 0,-6-7 353,-7-9-716,-3-3 67,-11-6 1,-7-6-418,-8-6 1,-9-7-146,-4-10 1,-2-2-487,-2-6 1,5 0 825,-1 1 1,4-5 563,-3 0 0,4-6 0,-7 4 0,4-7 0</inkml:trace>
  <inkml:trace contextRef="#ctx0" brushRef="#br0">11897 12179 7691,'0'-12'-632,"1"1"1600,3 2-644,-2 4 1,9 5 10,-3 0 0,7 0 114,2 0 1,5 4-97,-2 0 0,5 6-141,4-2 0,-3-1-4,3 1 0,2-4-146,-2 5 0,4-7 36,-4 3 0,-5-4-38,-3-1 0,0 0-2,4 0 0,-6-4-267,-3 0 0,-7-6-83,-5 2 1,-3-3 132,-1-2 1,-1 1-48,-3-1 1,-9 2 96,-7 3 1,-4-1 240,-1 4 1,1 1 27,-1 4 0,0 0 86,0 0 0,2 6-117,2 2 1,3 3-15,6 1 0,5 5-154,3 0 1,4 3 102,4-3 0,4 3-162,9-3 0,3 4 61,9-5 1,0 5-2,8-5 1,-6 1 110,6-5 1,-3 1 138,4-1 1,-5 1-95,0-1 0,-11-4 102,-2 0 0,-6-3 104,-5 3 1,0-4-54,-5 4 1,-1-5 49,-7 1 1,-8-2-50,-9-2 1,-8 4-583,-4 0 1,-9 0-242,-3-4 0,-3 0-536,-2 0 0,-4 0 481,1 0 312,-1 0 0,-1-6 0,-2 0 1</inkml:trace>
  <inkml:trace contextRef="#ctx0" brushRef="#br0">13212 11894 7697,'-6'-25'0,"-2"0"0,-2 0 679,2 1-221,3 10-303,5 3 0,0 16-81,0 4 0,4 13 266,0 7 0,4 12 129,-4 9 0,4 6-217,-3 10 1,3 3 5,-6-32 1,0 1 0,0 1-1,0 1 56,-2 2 1,0-1-1,2 2 1,0 0 47,0 0 0,0 0 0,3-2 1,0 0-76,-1-2 0,0 0 1,3 30-143,1-7 1,-1-10 26,2-6 0,0-13-593,-5-4 1,1-8-34,-5-9 158,5-5 0,-4-3-206,4-8 1,-5-4-569,-5-9 0,4-2-299,-3-6 0,1-4 1369,-1 0 0,3-11 0,-5 2 0</inkml:trace>
  <inkml:trace contextRef="#ctx0" brushRef="#br0">13795 12278 7699,'0'-12'0,"0"0"0,0-1 985,0 1-616,-6-1 1,4 2 126,-7 3-294,1-3 0,-4 8-13,-1-5 1,-3 5 24,-1-1 0,-4 8-1,5 4 1,-6 4 50,1 0 0,-1 4-56,1 1 1,2 6 10,3 2 1,3 0-24,1 4 0,5-4-88,7-5 1,0 4-2,0-3 1,3-4-94,5 0 0,2-3-33,10-2 1,-2-5-203,7-3 0,-3-2-541,7-2 0,-3-2 395,-1-2 1,4-7-298,0-6 1,0 0 232,-4 0 0,-5-2 431,1-6 0,-6-5 0,3-2 0</inkml:trace>
  <inkml:trace contextRef="#ctx0" brushRef="#br0">13844 11795 7730,'0'24'0,"-1"3"1393,-3 2 1,-2 5-610,-2 11 1,-2 8-719,6 13 0,6-3-335,6 4 0,9-7 464,3-6 0,4-3 72,0-14 1,-4-2 187,-4-11 1,-7-8-516,-5-4 108,-3-2-726,-1-4 1,-4-6 323,0-8 1,0-7-1181,4-2 1,0-5 1533,0 2 0,-6-15 0,-1-3 0</inkml:trace>
  <inkml:trace contextRef="#ctx0" brushRef="#br0">14055 12192 7720,'0'16'0,"0"1"0,-1 0 616,-3 0 1,2 6 858,-2 6 0,3 4-1162,1-4 0,5 4-102,4-4 0,3-1-73,5-7 1,-5-3 3,0-6 1,1-4-498,-5 1 259,-2-7 0,-1-2-93,-5-8 0,0-9-985,0-3 0,0-4 518,0 0 1,0-3-245,0-2 0,0 2 62,0-6 838,0 5 0,6-8 0,1 5 0</inkml:trace>
  <inkml:trace contextRef="#ctx0" brushRef="#br0">14192 12179 7720,'7'0'-95,"4"0"63,-3 0 0,-1 1 345,1 4 0,-4 3-64,5 8 0,-5 4 251,4 5 0,-1 1-116,1 3 0,3 1 170,-3 3 1,2 1 15,-2-5 1,3 0 830,-2-4-476,-4-6 28,1-1-682,-1-11 0,-3-7-73,2-8 1,-4-9-564,-4-3 0,2-8 269,-2-1 1,3-1-436,1 1 0,0 1-76,0-5 1,0 0-410,0-4 0,1 4 380,3 0 0,4 1-30,9-1 1,-2 0-47,6 8 0,-5 5 281,5 11 0,-2 4 431,2 5 0,2 5 0,-3 2 0</inkml:trace>
  <inkml:trace contextRef="#ctx0" brushRef="#br0">14576 12378 7720,'-12'-13'0,"0"2"2148,-1 3 0,6 1-1065,3 3-2112,3 2 1,12-3 635,5 5 1,6-1 193,3-4 1,0 3 93,0-7 0,0 3-94,-1-3 1,-3-2 188,0 3 0,-6-3-86,1-1 1,-2-1 75,-1 1 1,-6-1-173,-3 1 0,1-5 67,-1 1 0,-1-1 120,-7 5 0,-3-1-123,-5 1 0,-2 4 472,-3 0 1,2 5-195,-6-1 0,1 8 175,-5 4 1,2 4-175,2 5 0,-1-2 436,5 6 1,5 4-79,4 4 0,5 1 28,-1-1 0,2-3-132,2 3 1,2 1-140,2-1 1,8 0-251,9-4 1,2-6 65,2-2 0,1-3-211,3-2 0,-1-5-362,5-3 0,0-3-686,4-1 1,-4-9 303,0-4 0,-5-9 873,1-3 0,-3 1 0,-1-7 0</inkml:trace>
  <inkml:trace contextRef="#ctx0" brushRef="#br0">15011 12192 7720,'-13'8'1373,"1"0"1,5 2-625,3 6 1,2 5-674,2 8 0,7 1 65,6 3 0,9 2 190,7-6 1,4-2-24,-4-6 1,0 1 195,-5-6 0,0-5-506,-4-6 1,3-4 67,-7-1 1,1-1-650,-5-4 1,-4-6 358,1-5 1,-7-8-1052,2 0 0,-2-1 214,-2-4 0,0 1-888,0-1 1949,-6-2 0,-1-12 0,-5-1 0</inkml:trace>
  <inkml:trace contextRef="#ctx0" brushRef="#br0">15308 11782 7720,'0'25'0,"0"0"0,4 1 976,0 3 1,2 14-381,-2 10 0,3 11-750,5 2 0,-1-30 0,1 0 340,-1-1 0,2 0 0,3-3 1,1-1 254,16 31 0,-4-11 13,-4-5 0,-7-9-495,-10-12 1,-2-6 125,-6-2 0,-6-5-383,-2-4 1,-8-2 116,-5-6 1,-4-6-316,-4-2 1,3-9-632,-3-3 0,-1-5 241,1-4 1,-2 1-37,3-5 922,1 0 0,-3-5 0,5-1 0,0-1 0,1 0 0,-1-1 0</inkml:trace>
  <inkml:trace contextRef="#ctx0" brushRef="#br0">15135 12216 7718,'-11'-12'-143,"2"0"681,-2-1-47,10 1-127,-5 5 0,12 7-54,2 8 1,9 3 77,3 2 1,4-1-95,1 0 0,1 1 26,3-1 0,-2 1-240,6-1 0,-1-4-176,1 0 0,2-5-768,-6 1 0,5-2 511,-1-2 1,-3-6-317,-1-2 1,-4-3 668,-4-1 0,2-6 0,-3-2 0</inkml:trace>
  <inkml:trace contextRef="#ctx0" brushRef="#br0">15742 11745 7700,'-1'18'1736,"-3"3"1,1 5-1367,-5 7 1,5 7-86,-1 14 0,4 5-436,1-24 1,2 0-1,5 0 1,2 0 265,4 5 1,1-1-1,1-4 1,1-1-92,16 28 1,2-7 110,-6-10 0,-2-9-58,-6-11 1,-9-6-745,-8-6 162,-2-6 0,-2-7-43,0-9 1,0-3-471,0-5 1,5-3 1017,4-9 0,2-3 0,1-5 0</inkml:trace>
  <inkml:trace contextRef="#ctx0" brushRef="#br0">16139 12067 7700,'-19'6'2242,"-3"1"-1738,5 5 0,-3 12 212,3 5 0,6 6-417,7 7 0,8 1-369,5 2 0,7 0 109,5-7 1,1-5-57,-2-13 0,3 1 42,-7-8 1,-4 0 132,-3-9 111,-7 1 1,4-11-106,-6-2 0,0-7-528,0-2 0,4-5 128,0 1 0,2-2-26,-2-2 0,-3-4-20,3 0 1,-1-4-223,1 4 0,-2-5 374,2 1 1,1 2-74,-1 2 0,1 5 616,-5 3 1,1 3-118,3 6-128,-2 5 1,7 4-5,-5 11 1,2 10 123,-2 11 1,-1 10-63,5-2 0,-4 7-91,4-3 1,1 2-192,3-2 1,5-3 64,-1-1 1,2-5-45,-1-8 0,-2 0 53,5-4 0,-4-7-454,0-9 0,-2-3-87,-2-1 0,-3-5-282,-1-3 1,-5-9 334,1-4 0,-3-2-68,-1-2 1,0-5-504,0-3 1041,-5 2 0,-8-10 0,-6 3 0</inkml:trace>
  <inkml:trace contextRef="#ctx0" brushRef="#br0">16450 11745 7700,'-13'6'1372,"1"2"1,3 10-619,1 7 1,5 10-285,-1 11 1,4 8-134,4 3 0,10 5-443,-2-28 1,1-1-1,12 23 368,4-2 0,-4-10 122,-5-11 1,2-1-107,-5-12-100,-6 1-347,-6-20 0,-5-1 109,0-8 1,2-4-753,2-5 1,-1-2 174,5-6 1,0 0 196,5 1 0,-1-1 29,0 0 0,2 1 140,3 4 1,-3-2 275,2 5 0,2 6-81,-1 7 1,-1 3 222,-4 1 1,1 5-137,-1 3 1,-1 10 521,-2 7 0,0 1-79,-5 7 0,5 1 37,-5 3 1,0 0-30,-4 0 0,0-5 129,0-3 1,-6-4-32,-2-5 1,-4-3-208,-5-9 1,2 2-209,-6-6 0,-3 0 15,-5-4 1,-2-6-551,2-2 0,3-4-21,-3-5 1,3-1-364,1-2 1,6-4 49,2 4 1,5-2-599,4 1 1,-2-3-16,6 4 1,1 0 1336,7 0 0,3-1 0,6-4 0</inkml:trace>
  <inkml:trace contextRef="#ctx0" brushRef="#br0">16921 12179 7700,'-8'0'573,"-1"0"0,1 0 801,-4 0 1,5 6-1044,3 2 1,2 8-506,2 5 1,3 3 392,5 0 0,2 3-4,11 1 1,-2-1-9,2 2 1,1-9-75,-6-3 0,-1-3-38,-6-2 0,2-5 123,-3-3-119,-3-3 0,5-2-214,-6-3 0,2-3-339,-2-5 0,-3-6-369,3-3 0,-2 2 386,-2-2 0,0 0-4,0-3 0,-2-5 74,-2 0 1,-1 0 245,-4 4 0,-2 0 92,3 0 1,-3 2 158,-1 2 0,-1 3-13,1 6 0,-2 5 224,-2 3 0,3 4-184,1 4 1,-1 8-71,5 9 0,-2 2-415,2 2 0,-1 4 147,4 0 0,1-1-557,4-8 1,0 4 217,0-3 1,6-4-169,2 0 688,3-9 0,7 3 0,1-4 0</inkml:trace>
  <inkml:trace contextRef="#ctx0" brushRef="#br0">17181 12117 7700,'-12'-4'947,"0"0"1,-1 1-522,1 7 1,1 9-619,3 7 0,3 9 261,10 4 1,1-1 372,7 1 1,5 0 51,2 4 0,2-1-219,-1-3 1,1-4 209,-5-8 1,-1-3 263,-3-6-697,-1 1 68,-5-7 0,3-1-702,-6-10 0,0-6 38,-4-5 1,0-6-270,0 1 1,0-4 398,0-4 1,0 3-55,0-3 0,0 3 74,0 1 0,0 1 119,0-1 0,0-3 204,0 3 1,4-1-263,0 10 648,6-1-114,-3 10 0,4 7 191,-3 8 0,2 10-88,-6 7 0,0 1 223,-4 7 0,4 1-61,0 3 1,2 0-114,-2 0 0,-1-5 269,5-3 1,-4-3-219,4-1 0,-4 0 396,5-1 1,-7-8-207,3-4 0,-3-8 615,2 0-807,-2-2 0,3-8-145,-5-2 1,0-9-199,0-3 0,0-4 100,0-1 0,0-1-334,0-3 0,0 2 198,0-6 0,4 4-592,1-4 1,4 0 67,0-5 0,2 0-175,1-4 1,6 8 286,3-3 0,2 13 20,2 4 0,0 6-371,-1 6 0,1 3 287,0 10 1,-6 6-189,-2 5 1,-3 6 640,-2-1 0,6 2 0,1 2 0</inkml:trace>
  <inkml:trace contextRef="#ctx0" brushRef="#br0">6997 16111 7876,'7'-18'107,"-2"4"71,-5-3 1,0 4 26,0 0 0,0 1 17,0-1 0,0 1-9,0 0 1,0 3 234,0 1 0,-4 4 230,0-4 34,-6 5 9,3-3-326,-5 6 1,1 7-4,3 6 0,-2 6 168,6 10 0,0 8-185,4 9 0,0 2-122,0 1 1,2 1-119,7 0 1,0-2 67,12-3 1,1-3-143,7-9 0,1-6 76,3-10 0,3-3-67,-3-14 0,2-6-30,-2-15 0,-3-5-259,-5-11 1,-6-6-191,-2-2 1,-5-2 84,-4 2 0,2-4 86,-6 4 0,-1-2 23,-7 2 0,-3 0-130,-5 4 0,-1 1-66,1-5 1,-1 2-15,1 2 0,0 1 180,-1 11 1,5 3 200,0 9 1,3 2-755,-3 11 515,5 0 0,-2 9-163,5 3 1,0 3 101,0 2 0,0 3-836,0 1 1180,5-1 0,2 2 0,6 2 0</inkml:trace>
  <inkml:trace contextRef="#ctx0" brushRef="#br0">7691 15292 7800,'-24'0'2378,"-1"0"1,5 12-2757,4 9 0,3 23 245,5 22 0,8-29 0,3 2-298,4 8 0,2 1 0,3 1 0,3 0 534,5 1 0,1-1 0,-2 1 1,1-2 56,0-2 0,1-1 0,-4-6 0,-2-2 367,-2-1 1,-2-2 0,7 24-149,-9-12 1,-4-4-6,-5-5 0,-1-5-227,-3-3 1,-3-4-674,-6-4 0,0-3 117,-4-6 0,3-5 440,-2-3 0,-2-3-813,1-1 0,-5-7 782,2-5 0,-4-6 0,-1-7 0</inkml:trace>
  <inkml:trace contextRef="#ctx0" brushRef="#br0">7369 16210 7800,'0'-7'2910,"1"-3"-2093,3 6 1,5 0-313,7 4 0,6 0-159,11 0 1,3 0-297,14 0 1,2 0-9,10 0 1,-1 0-285,-3 0 1,-3 0 12,-6 0 0,0-5-553,-4-4 1,-4-2-221,-7-1 0,-4 1 389,-5 3 0,-2-3-75,-2 2 0,1-2 262,-6-1 0,1 4 137,-5-1 0,1 2 261,-1-1 1,1-1 357,-1 4 0,-4-3-251,1 4 105,-7 0 1,4 9 908,-6 4 1,0 3-487,0 5 0,0 6 451,0 6 1,0 1-483,0-1 1,0 3-40,0 5 0,0 0-281,0 0 0,0-5-308,0-3 1,0-3 72,0-1 1,0-6-139,0-2 0,1-5-1674,3-3 1340,-2-4 1,7-8-886,-5-5 0,6-3 30,-2-14 1306,3-2 0,7-11 0,2 1 0</inkml:trace>
  <inkml:trace contextRef="#ctx0" brushRef="#br0">8460 15565 7816,'-19'0'1898,"1"8"328,6 9 1,5 16-1686,3 21 1,6-20 0,1 2-340,2 9 1,3 1-1,2 0 1,3 0-271,3 4 0,1-1 1,3 0-1,0-1 281,1-5 0,0 1 0,-3 0 0,-1 0-27,-2-4 1,-1-2 0,-1-3 0,-2-2-44,5 25 0,-1-11-349,-10-6 0,0-4-154,-1-4 0,-2-8-524,2-8 1,-4-5-2826,-4-4 2727,2-2 0,-7-17 510,4-6 472,1-5 0,4-19 0,0-5 0</inkml:trace>
  <inkml:trace contextRef="#ctx0" brushRef="#br0">8833 16073 7789,'-11'3'3154,"2"5"1,4 8-2344,5 13 0,7 4-238,5 8 0,6 3-125,7 6 0,4-3-137,0-6 0,-2-1-530,-6-11 1,-3-2 256,-6-6-462,-5-3-538,-1-11-162,-12-2 0,-1-10 107,-5-3 0,1-9-567,3-4 1,-2-3 1583,6-5 0,-6-3 0,3-5 0</inkml:trace>
  <inkml:trace contextRef="#ctx0" brushRef="#br0">9118 15602 7803,'-6'-18'0,"4"4"966,-7-2 1,7 9 1311,-2 7 0,8 15-1528,4 10 0,13 12-363,3 0 1,8 9-41,-3-1 0,4 5-399,-4 4 0,0-2 209,-4 6 1,-2-2 21,-2 2 1,-7-1-110,-6-3 1,-5-9 12,1 1 1,-8-11-163,-5-2 1,-2-9-895,-1 1 0,4-9 495,0 1 0,3-9-1074,-3-4 1,4-2 933,-4-2 0,1-2 218,-1-2 1,-3-4 456,2-9 1,-7-8 0,-4-6-1</inkml:trace>
  <inkml:trace contextRef="#ctx0" brushRef="#br0">8981 16247 7773,'-6'-12'2818,"-5"5"1,15 1-2298,0 6 1,14 4-282,11 1 0,8 3-507,13-4 0,5 0 213,3-4 1,2 0-1044,2 0 0,-4-10 617,0-2 0,-1-9 37,0 1 0,-3-2 191,-8 1 1,-4-2-27,-4 2 1,-3-3 182,-1 0 0,-4 3-74,-5 0 0,2 6 258,-2-1 1,3 7-77,-8 5 1,0 3 701,0 1 0,-5 12 359,2 9 0,0 15 183,-5 13 1,7 9-891,-12-24 0,-1 2 0,1 5 0,1 1-263,-2 7 0,0 1 0,3 4 0,0 1 26,1 3 1,1 0-1,-2 0 1,1 0-30,1-2 1,-1-1 0,-2-2 0,-1-1 92,1-2 0,0-1 0,-1-1 0,-1-2-12,-2-6 1,0-1 0,0 27-616,-8-21 0,-4-9-26,-9 1 1,-2-9-446,-6-3 0,-1-12-1144,-3-8 1,2-5 972,-7-5 1,3-13 1074,-2-10 0,-2-4 0,6-8 0,2-11 0,0-10 0</inkml:trace>
  <inkml:trace contextRef="#ctx0" brushRef="#br0">9726 16334 7701,'-8'-14'0,"-1"6"0,7 8 2721,-3 8 0,16 7-1408,10 14 0,11-1-922,13 5 0,2-6-1064,11 2 1,0-7-700,4-1 0,-6-7-1846,-2-2 3056,-8-5 0,-4-7 0,-4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3337 5680 7769,'0'-12'0,"-5"-1"354,-4 1-183,4 5 0,-5 9 241,6 10 1,0 7-70,4 10 0,0 7 180,0 5 1,4 8 189,0 0 1,4 6-531,-3 7 1,3 0 197,-4 0 1,0-5-123,-4-3 1,4-9 505,0-4-91,0-8-356,-4-8 1,0-14 5,0-11 0,0-2-93,0-11 0,0-3-748,0-13 0,0-9 392,0-7 1,0-3 8,0-2 0,0 1 10,0-1 0,0-1-41,0-3 1,5 3-19,-1-3 0,5 3-258,0 2 1,7-6-193,5-3 0,2 7 213,2 1 1,5 14-97,4 3 0,1 7 142,3 6 1,-7 7-127,-2 9 1,-3 8 98,-1 4 0,-4 9-931,0 4 1314,-12 2 0,13 2 0,-8 0 0</inkml:trace>
  <inkml:trace contextRef="#ctx0" brushRef="#br0">3697 6003 7784,'-21'-9'1341,"0"1"0,6 0-1025,-1 8 1,6 5-927,2 4 0,5 2 324,-1 1 1,9-4 218,8 1 0,1-7 639,6 3 1,1-4-336,4-1 1,0-6 145,-1-2 1,5-4-187,0-5 1,0 2 31,-4-6 1,0 1-134,0-5 0,-5-1 86,1-3 0,-6-3-603,2-5 1,-9 0 262,-4-1 0,-4 3 8,-4 2 0,-8 0 41,-9 8 0,-2 3 371,-2 9 0,0 6-151,0 3 1,-5 10 145,-3 6 1,-2 12-13,2 9 0,-1 8-218,5 4 0,1 8 94,7 1 0,5-1 43,8-3 1,2-2 174,6-2 1,11 0-148,6-4 0,9-6 213,3-7 0,9-7-239,0-2 0,3-6-375,0-2 1,-2-5-110,2-7 0,2-5-372,-2-3 0,1-9-24,-5-4 0,-1-3 332,-3-5 1,1 1-771,-5-5 1,-1 5 524,-7 0 0,-1 0-686,-7-1 1313,2 3 0,-10-4 0,4 5 0,-5 0 0,-3 0 0</inkml:trace>
  <inkml:trace contextRef="#ctx0" brushRef="#br0">4342 5767 7784,'0'7'873,"5"4"1,-3-4-339,2 5 1,-3 5-69,-1-1 1,-4 11 59,0-3 1,0 9 79,4 1 0,0 0 115,0-1 1,0 1-268,0-5 0,0 0-68,0-4 0,1-6 23,3-2-92,-2-9-103,3-2 1,-5-8-199,0-2 1,0-8-181,0-9 0,0-4-361,0-4 0,2-2-265,2-6 1,-3-1 389,3 1 1,-1-4-139,1-1 0,-1-3 132,5 4 0,2-1 112,6 5 0,0 1 88,4 3 1,1 8 0,4 9 0,0 8 161,-1 3 1,1 7 92,0 6 1,-2 7 413,-2 14 0,1 3-298,-5 5 0,-1 6 128,-3 2 0,-1-1-128,0 2 0,-3-5 516,-1 5 0,0-2-67,5 1 1,-1-8 113,0-8 0,0-2-367,-4-3 1,1-4-207,-4-4-1212,-1-8 857,-4-2-1176,0-17 1,0 1 693,0-10 1,0-5-418,0-4 1,0-6 464,0 2 1,5-4 632,3-4 0,4-3 0,0-6 0</inkml:trace>
  <inkml:trace contextRef="#ctx0" brushRef="#br0">5297 5234 7777,'-4'18'2027,"0"2"1,-6 22-1325,2 11 0,5-18 1,0 2-404,1 6 1,0 1 0,2 1 0,2 1-506,1 1 1,2 1 0,1-2 0,2 0 411,3-2 1,3-1 0,0-5 0,0-1 41,1-4 1,-1 0 0,15 19 272,-4-11 0,-6-8-420,-2-4 0,-9-4-4,-4-4-715,-2-3 1,-8-11 412,-2-3 1,-4-3-1204,-5-1 1,-1-7 1071,-3-5 1,-3-6-1145,-1-7 0,-1-5 226,-7-3 941,-1-3 0,-8-12 1,-2-3-1</inkml:trace>
  <inkml:trace contextRef="#ctx0" brushRef="#br0">4925 5829 7767,'-25'-5'0,"2"-1"270,2-2 0,7 2 241,6 6-87,5 0 0,-1 0 141,8 0 1,9 2 183,7 2 1,5-3-243,4 3 0,8-2-22,9-2 1,2 0 159,2 0 1,6 0-589,6 0 0,6-6-124,-31 2 0,0 0 1,1-2-1,0 0 81,1-3 1,0 1-1,-1 1 1,0-1-452,2-2 0,-1-1 0,-4 2 1,-1-1-565,28-11 1,-7-1-2119,-10 6 3119,-7-6 0,-4 6 0,-5-2 0,-1 5 0,-2 3 0</inkml:trace>
  <inkml:trace contextRef="#ctx0" brushRef="#br0">3312 7218 7734,'-1'-21'0,"-3"1"1027,2 10 1,-7 6-350,5 16 0,-5 19-122,5 14 1,-1 16-225,2-25 0,2 2 0,-1 5 0,1 2-555,-3 6 1,-1 2 0,4 3 0,0 2 462,-1 8 0,0 1 0,1-7 0,0 1-73,1 1 1,0 0-1,0-9 1,0-1-9,0-4 0,0-1 0,0-7 0,0 0 23,0-2 1,0-2 0,2 19-242,2-5 0,1-14-291,4-8 1,2-6-406,-3-1 0,3-11 250,1-2 0,1-5-388,-1-3 1,5-7-756,-1-5 1648,6-6 0,-8-2 0,4 2 0</inkml:trace>
  <inkml:trace contextRef="#ctx0" brushRef="#br0">3970 8186 7686,'5'-13'0,"-3"1"-52,2-1 0,1 5-18,-1 0 1,2 5 108,-2-1 1,-1-2-84,5 2 1,-4-1 895,4 1-131,-5 2 107,3-9-537,-6 10 1,-6-9-103,-2 6 1,-9 0 68,-3 4 1,-5 0-15,-4 0 0,-3 5 18,-5 4 1,0 7-66,0 5 0,-1 4 14,1 4 0,4 2-6,0 7 1,11-1-12,1 0 1,12-1-142,5-3 0,4 1 95,4-5 1,4-1-283,8-8 0,5-6 91,8-5 0,-1-7-1,5 2 1,-6-8 11,2-4 1,2-7-405,-2-2 1,-1-6 75,-3-2 1,0-1-79,0-7 0,-6 5 123,-2-1 0,-5-1 45,-4 1 0,2-1 271,-6 1 0,0 3-122,-4-3 0,-4 7 931,0 1-481,-6 6-23,4 2 0,-7 11-40,1 10 1,3 7 74,1 14 0,4-1-60,-4 5 1,5 1-66,-1 7 1,3-6 146,1 2 1,0-4-52,0 0 1,5-1-1,3-3 0,-1-4-83,1 0 0,1-6-66,3-7 0,1-1-58,-1-2 0,0-4-138,1-5 1,-1-7-444,1-5 0,-1-2 301,0-7 1,1-4-466,-1-3 0,5-6 245,-1 6 0,-1-6-196,-6 6 1,2-6 144,-3 5 1,-1-5 57,1 1 1,-1-1 262,1 0 1,2 8 105,-6 6 0,2 6 267,-2 1-273,-3 7 0,5 12 393,-6 7 0,1 6-190,3 10 1,-2 3 407,2 5 0,-3 0-249,-1 0 0,4 5 325,0-1 1,2 0-176,-2-3 0,-3-1-65,3 0 0,2-7 217,-2-5 1,0-1 125,-4-8-420,0-5-126,0-5 1,0-8-277,0-2 0,0-4 100,0-9 1,0-3-499,0-9 0,2 1 27,2-5 1,-3 0-150,3-4 0,2 0 10,-2-1 0,6-3 181,-2 0 0,3-5 73,1 5 1,5-2 104,-1 2 1,5 12 199,-4 0 0,3 12-88,-3 5 1,1 6 132,-2 11 0,-3 4 128,-1 12 1,0 1 101,-3 11 1,-2 4-65,1 5 0,-4-1-60,4-4 0,-4 3 220,5-3 1,-5 5-137,4-5 1,-4-5-35,5 1 1,-5-7-35,4-6 0,-5 0-1104,1-4 236,3-7 1,0 2-572,5-11 1,2-2 197,2-2 0,0-8 539,4-9 0,5-2-412,4-2 1,5 0 954,-1 0 0,3-5 0,2-2 0</inkml:trace>
  <inkml:trace contextRef="#ctx0" brushRef="#br0">5148 8062 7686,'-25'0'691,"1"0"0,-1 1-380,0 3 0,-5 8 333,-3 9 1,-2 4-187,2 4 1,-1-2-57,5 6 0,0 1 199,4 3 1,10-1-230,2-3 1,9-3 46,0-5 0,3 0-126,1-1 1,1-3 66,3 0 0,7-7-157,6-2 1,3 0-187,-3-3 0,5-4-228,-1-1 0,6-2 15,2-2 1,6-6-833,-2-2 1,-2-7 501,3-2 1,-3-4-573,2 5 1,2-10 506,-6 1 1,-4-4-121,-5 0 1,-5-3-8,2-5 718,-3-6 0,-7-1 0,-2-5 0</inkml:trace>
  <inkml:trace contextRef="#ctx0" brushRef="#br0">5297 7169 7706,'-18'-2'2226,"-2"-2"1,-4 4-1630,-1 0 1,-4 18-239,0 15 1,0 15-96,5 14 1,13-25 0,2 1-378,0 4 1,2 3-1,0 2 1,1 2 238,2 2 0,0 1 1,1 0-1,1-2-45,1-2 0,2-1 1,1 0-1,2-1-23,2-2 1,1-1 0,1-4 0,2 0 152,2-3 1,1-2 0,11 27 61,1-16 1,4-2-300,0-6 1,1-6 81,-1-6 0,-2-6-572,2-7 0,-2-5 43,2-3 0,-3-2-113,3-2 0,-7-11-100,-1-6 0,0-5-83,3-3 0,-4-5-360,-4-3 1,-6-4 639,-2-5 0,-5 2 489,1-5 0,3-1 0,0-3 0</inkml:trace>
  <inkml:trace contextRef="#ctx0" brushRef="#br0">5719 7181 7678,'-13'-17'0,"1"1"0,0 5 735,-1 7 0,1 12-237,-1 13 0,2 12 129,3 20 0,-2 11-388,8-28 1,0 2-1,-2 4 1,0 0-431,2 3 1,0 1 0,0 2 0,0-1 516,1-1 0,2-1 0,-1 2 0,1 0-99,1-3 1,0-1-1,-1 1 1,1-1 24,2-5 0,0-2 1,5 29 38,3-16 0,0-4-190,1-8 0,-5-1-86,0-3 0,-5-9-434,1-7-407,-2-3-224,-2-7-810,0-2 1482,0-16 0,1-1-930,3-9 0,2-4 1308,2 0 0,8-5 0,-2-7 0</inkml:trace>
  <inkml:trace contextRef="#ctx0" brushRef="#br0">6029 8037 7668,'-7'20'2001,"-5"1"0,-1 1-983,-3 7 0,-1 4-747,5 8 1,-2 4-54,10 4 0,1-1-297,7-2 0,3-5 75,6-8 1,3-7 152,1-5 0,-5-11-278,-4-2-557,-5-5 225,3-3 0,-6-10-418,0-2 0,-5-8-306,1 4 0,0-10 574,4 1 0,0-8 35,0 0 1,2-3 575,2-1 0,3-6 0,5-1 0</inkml:trace>
  <inkml:trace contextRef="#ctx0" brushRef="#br0">6240 8024 7668,'0'13'0,"0"0"0,0 4 0,0-2 1060,0 6 0,0 4-232,0 4 0,0 9-18,0-1 0,0 9-268,0-1 0,0-1 105,0 2 0,0-10 172,0 1 1,0-9-333,0-4 0,0-4 341,0-8-568,-6-5 1,4-2-162,-7-5 0,5-9-160,-4-4 0,5-7-307,-1-1 1,3-4-373,1-4 0,0 2 395,0-6 1,0-5-534,0-3 0,1-7 331,3-2 1,3 5 175,5-5 0,1 5 118,-1-1 0,5 4-36,-1 4 1,6 12 105,-1 5 1,3 12 91,0 5 0,0 15 246,-4 9 1,-2 11-164,-5 10 1,-2 4 481,-3 9 0,2 1-463,-6 3 1,4-1 500,-4-4 1,2-3-213,-2 0 0,-1-3-61,5-10 1,-5-3-203,1-9 1,1-10-558,-1-2-756,1-9 0,-5 0 649,0-8 1,0-5-964,0-7 1,0-5 1589,0-8 0,5-2 0,2-7 0</inkml:trace>
  <inkml:trace contextRef="#ctx0" brushRef="#br0">6649 8136 7668,'-12'4'1853,"-1"0"0,7 7-892,1 2 0,4 5-533,1 6 0,7 5-69,5 0 1,12 0 111,9-4 1,7-6-431,1-2 0,1-5 27,-5-4 1,0-3-282,0-10 1,-5-3 193,-3-8 0,-4-4-596,-5-4 0,-3-5 128,-9 0 0,-2-6-65,-6 2 1,-2 1 72,-2-1 0,-3 0 89,-5-4 0,-2 0 511,-2 0 0,-4 5-129,-5 3 1,5 10 933,-1 6 1,-1 6-512,-7 7 0,3 7 276,-3 6 0,3 10-114,1 10 0,1 4-38,4 5 0,7-4-133,9 4 0,3-4-96,1 0 1,3-1 190,5 0 0,7-1-131,14-3 1,4-4 20,8-9 1,4-2-75,4-5 0,2-2-775,3-3 0,-3-4 25,3-8 0,-2-3-419,2-5 0,-9-2-229,1-3 1,-12 2 497,-5-5 1,-4 4-99,-4 0 0,-5-2 266,-7 1 0,-5-3-658,-8 3 1,-5-5 496,-7 2 1,-5-2 575,-8 1 0,-3-3 0,-5 5 0</inkml:trace>
  <inkml:trace contextRef="#ctx0" brushRef="#br0">6376 7578 7692,'-29'-29'0,"0"-8"0,1 2 4503,3 2 0,0 17-3439,0 7 0,2 9-3063,2 9 0,4 4 1999,9 12 0,3 0 0,5 0 0</inkml:trace>
  <inkml:trace contextRef="#ctx0" brushRef="#br0">3436 9847 7738,'-12'-24'0,"4"2"1309,-1 5-953,7 1 0,-4 16-134,6 0 0,0 6 165,0 11 1,6 4-101,2 8 0,3 8 93,1 8 0,-3 3-48,-1 2 0,-1 5-336,1 3 1,2 3 12,-6 1 1,1-2-223,-1-2 1,-2 0-137,2-8 1,-1-6-378,1-15 1,-1-7-1670,5-14 2395,0-2 0,5-12 0,-1-1 0</inkml:trace>
  <inkml:trace contextRef="#ctx0" brushRef="#br0">3796 10120 7751,'-12'-1'2796,"-1"-3"1,-3 7-2532,-1 5 1,6 11-755,7 18 1,3 5 257,1-1 1,5 3 28,3-7 1,8-4 822,0-12 0,1-7-103,-5-6 280,-5-5 1,-2 0-443,-5-12 1,-1-4-273,-3-12 0,1-4-123,-5 0 1,5-10-144,-1 2 0,3-8-259,1-1 1,0 2 280,0-1 0,0 3-548,0-3 0,5-1 269,3-3 1,8 5 286,0 2 1,6 11 88,-1 6 0,2 11 308,2 10 1,-1 5-118,-4 7 1,4 13 85,-4 16 1,4 12 176,1 8 0,-5 4-405,1 1 0,-2-1 437,2-3 1,2-2-107,-2-2 0,-3-9 38,-2 1 0,-2-12-126,-1-5 1,-6-8-59,-3-5-275,3-7 1,-6-5-504,3-8 1,-8-9-803,-4-7 0,1-5 974,-1-4 0,5-7-988,-1-5 1,1-8 1422,-1 0 0,2-6 0,-3-7 0</inkml:trace>
  <inkml:trace contextRef="#ctx0" brushRef="#br0">4441 9376 7801,'0'25'1720,"0"11"304,0 5 1,0 18-1581,0 12 1,1-30-1,1 3-711,1 5 0,2 1 1,3-1-1,3 0 297,5 1 1,2-1 0,-1-4-1,1-3 49,1-4 0,0-1 0,-1-3 1,-1-1 242,17 25 1,-6-10 174,-7-11 0,-8-6-536,-9-11 1,-6-2-157,-6-5 1,-4-2-587,-9-3 0,-2-2 65,2-6 0,-7-10-582,-1-2 1,0-13 853,5 0 1,-1-4-68,0 0 0,0 1-297,0-5 0,-4 2 808,0-2 0,0 0 0,5 8 0,3-3-78,0 8 1,2 2-165,-2 1 597,3 3 263,12 7-93,0 2 0,12 5-152,2 0 0,8 0 693,5 0 1,2 0-491,2 0 1,4 0-137,0 0 1,6 0-139,-2 0 1,4-1-228,4-4 0,-2 3-44,2-7 1,-1 1-229,2-4 0,-4-1-799,3 1 1,-3-1 514,-5 1 1,-3 4-386,-5 0 1,-6 5 865,-2-1 0,-9 2 0,-2 2 0</inkml:trace>
  <inkml:trace contextRef="#ctx0" brushRef="#br0">4851 10232 7742,'-6'-12'2808,"5"-1"0,-5 8-3185,6 5 0,7 4-37,5 4 1,8 2 48,9-6 0,-2 0 134,6-4 0,0-6 208,5-2 0,-5-4 19,0-5 1,-6-2 48,2-6 0,-8 0-160,-5 1 0,-7-3-40,-5-2 1,-4 3 215,-4-3 0,-9 3-28,-7 1 1,-4 2 503,-1 2 1,1 9-281,-1 8 0,0 2-10,0 2 0,0 11 49,1 6 0,3 10 80,0 6 1,6 5-45,-1 3 1,-1 3-90,5 6 1,2-1-234,10 1 1,0 0 217,0-1 0,5-1 186,4-2 1,6-8-86,1-4 0,6-12-80,-1-2 0,3-6-154,0-6 0,1-2-158,0-6 0,1-7-135,3-5 1,1-11-487,4-5 1,-3-8-106,-2-2 0,-3 1 375,3-4 0,-7 2-204,-1 2 1,-7-4 182,-2-1 0,1 1 101,-5 4 1,-3-3 411,0 3 1,0 4 202,-1 12-97,0 3 158,-4 11 1,4 13 161,1 10 1,-1 12-213,-4 5 0,1 4 31,3 4 1,-1-2-58,5 2 0,1-2 104,3-2 1,0 3-88,1-3 0,-2 2 52,-3-10 0,2-2 455,-6-6 416,5 2-187,-7-9-635,3-1 1,-5-13-224,0-9 0,0-3 52,0-5 0,0-2-291,0-6 1,0 1 52,0-1 0,0-1 85,0-3 1,5 1-120,-1-5 0,5 4-349,0-4 0,2 4-97,1-4 1,0 4 184,1-4 1,3 5-162,1-1 0,4 9 160,-5 3 1,5 5-53,-5 4 1,1 2 83,-5 6 1,1 1 67,-1 4 0,0 0 60,1 3 1,-1 8 118,1-4 0,-1 3 193,1-3 1,0 5-136,4 0 1,-3 3 248,2-3 1,-6-1-137,-2-3 0,0-1 255,5 1 1,-5-1 346,0 0-256,-5-5 0,7 0 232,-6-3-54,0-2-311,-4 3 1,-4-6-96,0-3 0,-2 1-338,2-5 0,3 3 129,-3-3 0,-2 4-145,2-4 1,0 4 16,4-5 0,-2 5-224,-2-4 220,3 5 1,-5-4-187,6 3 271,0 3-7,0-5 0,0 12 314,0 2 0,2 4-118,2 5 1,1 2 82,4 6 1,2 5-85,-3 4 0,7 3-39,2 4 1,1-1-62,-2 6 0,-2-7-106,2 3 0,-3-8-30,-5-1 0,2-6 74,-6-3-825,0-4 356,-4-13-353,0-2 0,-1-6-25,-3-3 1,2 1-289,-2-6 1,-2 5 276,2-4 0,0 0-355,4-5 1,0 1-233,0 0 1,0-1 1427,0 1 0,0-6 0,0-1 0</inkml:trace>
  <inkml:trace contextRef="#ctx0" brushRef="#br0">5247 10319 6126,'-6'0'-368,"-1"0"368,3 0 0,2 0 80,-3 0-75,5 0 1,-2 0 21,-2 0 1,3-2 6,-3-2 2,2 3 25,2-5 1,-1 6 75,-3 0 201,2 0-170,-3 0 0,-1 6 1,5-3-46,-3 5 0,1 0 144,-1 5 0,3-5-56,-4 0 0,4 0 67,1 5 1,0-1 338,0 1-276,0-1 1,1 0 85,4 1 25,-4-6-234,4-2 0,-3-5 2,2 0 1,-1-9-10,5-4 0,-4-8-254,4 1 0,-3-5-331,3-4 0,0 1 154,4-5 1,0 0-219,-4-4 1,3-1 128,-3-4 1,7 6-174,2-5 0,1 11-63,-2-3 1,-1 11 155,6 5 0,-4 9 389,3 4 0,-5 8 0,3 3 0</inkml:trace>
  <inkml:trace contextRef="#ctx0" brushRef="#br0">6178 10319 7715,'12'-9'1527,"1"1"0,0-4-1613,4 8 1,4 1-106,8 7 1,6 2-11,7 2 1,3-3 80,-3-5 1,3-5 70,-4-3 1,-1-8-97,-6 0 0,-10-6 0,-7 1 0,-9-2 592,-4-2 1,-4-4-236,-4 0 0,-8 0 24,-9 4 1,-6 0-86,-2 1 1,-5 3 357,6 0 0,-6 8-153,6 0 0,-1 2 45,4 7 1,0 7-190,0 9 0,4 7-129,1 10 0,5 9 117,-2 7 0,5 3 11,3 2 0,4 1-105,5 3 1,5-6 37,4 6 1,7-12-8,5 4 1,8-12 42,4-5 0,8-7 21,5-1 1,1-11-144,-2-2 1,2-11-170,-6-5 1,2-10-1053,-2-7 0,-3-1 608,-1-7 1,-5 0-929,-8-4 0,-3-1 156,0 1 1327,-12-6 0,8-1 0,-10-5 0</inkml:trace>
  <inkml:trace contextRef="#ctx0" brushRef="#br0">7108 9562 7712,'-8'20'0,"0"-4"0,1 10 0,-1 7 0,2 22 1389,5-18 1,2 1-1,2 2 1,1 1-1241,1 6 0,2 1 1,4-1-1,2 0 25,2 1 0,3-1 1,0-3-1,1-3-69,2-2 0,-1-3 1,-2-4-1,-1-2 12,20 19 0,-9-11-706,-4-14 159,-4 1 1,-15-16-204,-5-1 0,-7-7-1002,-9-5 0,-5-7 388,-8-5 0,-2-11 1247,-7 3 0,-4-4 0,-3 3 0</inkml:trace>
  <inkml:trace contextRef="#ctx0" brushRef="#br0">6736 10096 7712,'8'-13'1796,"1"1"1,4-1-869,8 1 0,9 5-265,8 3 0,13-2-471,15 2 0,-30 0 0,2 0-529,5 2 1,1 0 0,1-3-1,1 0 156,0 1 1,-1 0 0,0-1 0,0-1-325,-4 0 0,0-1 0,0 0 1,0-2-551,-6 1 0,0-1 0,30-11-240,-16 3 1295,-5-5 0,-4 7 0,-2-6 0,2 1 0</inkml:trace>
  <inkml:trace contextRef="#ctx0" brushRef="#br0">8659 9240 7615,'-18'-17'0,"-3"1"0,-3 1 729,-5 6 1,1 6-421,-5 12 1,0 17-91,-4 19 0,17-13 0,1 3-549,-2 5 0,1 2 0,2 8 0,1 2 381,-2 5 0,1 2 1,3 6-1,1 2-188,4-20 0,0 0 1,1 0-1,1 0 0,0-1 1,1 1 193,0 1 1,2-1-1,0-1 1,-1 15-1,3-2-90,3-4 0,4-3 1,1-5-1,3-3-62,3-4 1,3-1 0,3-3-1,2-2 110,3 0 0,2-2 0,-1-5 0,2-1 39,24 19 0,1-10 72,0-7 1,2-3-127,-2-4 0,1-5-203,-10-7 0,5-5-314,-5-8 1,0-9-152,-4-7 1,-5-8 667,-3-1 0,1-7 0,-1 2 0,-1-2 0,-2 2 0</inkml:trace>
  <inkml:trace contextRef="#ctx0" brushRef="#br0">9081 9773 7622,'-18'14'1325,"-3"2"0,2 6-580,-2 11 1,2 17-780,-2 16 0,12-28 0,0 0-275,2 1 0,2 1 0,1-2 0,1 1-5,0-4 1,2 0 0,2 30 93,7-11 0,2-17 203,11-17 1,-1-10 118,5-6 1,0-2 286,0-2 1,-4-6-351,-1-2 0,1-13-216,4-4 0,0-8-3,-1 0 1,-3-4 210,0-4 0,-5 1-171,5-6 1,-7 2 45,-2-1 1,-1-4-127,-7 4 1,2-3 200,-2-2 1,-3 7 257,3 6 1,-2 7 520,-2 9 0,-2 9-567,-2 8 0,3 20 191,-3 13 1,2 18-79,2 15 0,0 3-555,0-28 0,0 0 0,6 29 208,-3-30 0,2-1 0,12 24-93,3-5 1,9-8 111,4 0 1,5-14 247,3-8 0,-2-10-85,2-14 0,-2-3-51,-2-5 0,-6-7-122,-2-14 1,-7 1 112,-1-5 0,-6 0 37,2-4 0,-5 1-301,-3 3 0,-4-3 97,-5 3 0,0-2-175,0-3 0,-5 2-146,-4 3 1,-2-1 166,-1 5 0,-1 6 74,1 6 0,0 5 105,-1 3 1,2 5-63,3 8 0,-2 7-660,6 6 0,-4 4 783,4-5 0,0 12 0,4-2 0</inkml:trace>
  <inkml:trace contextRef="#ctx0" brushRef="#br0">10371 9835 7593,'-6'19'2489,"-2"-2"1,-7 6-2354,-2 2 0,-3 14-488,3 2 1,-2 13-482,6 8 1,0 0 218,9 4 0,5-14 265,7-6 1,9-8 476,3-5 1,2-4-88,-1-8 0,3-4-308,-4-9 0,-2-3 57,-1-5 1,1-1-252,-2-3 1,1-7 460,-5-6 0,1-10 0,-1 1 0</inkml:trace>
  <inkml:trace contextRef="#ctx0" brushRef="#br0">10780 9451 7603,'0'-17'0,"0"1"0,0-2 1047,0 1 0,0 3-452,0-2 0,0 2-733,0 2 0,0-6 129,0-3 0,2 2-123,2-2 1,3 2 147,5-2 1,0-1 460,1 5-224,-1 6 0,1 7-50,-1 8 0,-1 16 8,-3 13 1,2 21-118,-7-20 0,-2 2 1,2 8-1,-2 3-297,0 5 1,-2 3 0,1 6 0,-1 2 338,-1 7 0,0 1 0,0-22 0,-1 1 0,0 1-636,-2 3 1,-1 2-1,0-1 1,1 3-1,0 0 1,0 0 372,-2 2 1,0 1-1,0 0 1,2-2 0,0 1-1,0-1-109,-1-1 0,0 1 0,1-3 1,1 16-1,0-4 26,2-9 0,0-3 1,2-10-1,0-4 310,2-5 0,0-3 0,5 21 659,5-6 0,5-9-420,0-2 0,5-8 697,-2-9 1,1-9-666,4-8 0,-3-4 699,7-4 1,2-10-1218,3-11 0,1-5-65,3-7 0,-5-6 424,0-2 0,-6-5-430,2-4 1,-4-8-25,-14 28 0,-1-2 0,-1 0 0,-2-1-71,-2 0 0,-1 0 0,-1-1 0,-1 0 88,-1-1 0,-2-1 1,1 1-1,-1 0 64,-1-1 1,0 1-1,-2 3 1,-2 1 194,-15-23 0,-1 14 76,-11 11 0,0 8 92,-4 8 1,4 6-221,0 11 1,0 7-196,-5 5 0,3 2 170,1 7 1,8 0-104,6 3 0,6-3-139,1 0 1,2-6-132,7 1 1,3-3 102,9-5 0,6-2 313,11-6 0,5-6 0,2-1 0</inkml:trace>
  <inkml:trace contextRef="#ctx0" brushRef="#br0">11599 9835 7588,'-4'19'0,"0"-2"0,-6 2 1470,2 2 0,1 8-1071,-1 4 0,5 14-848,-1 6 1,4 3-54,4 1 0,8-4 256,9 1 0,2-9 484,2-4 1,0-8-219,0-4 0,0-8 75,-1-4 0,-4-5-363,-4-4-254,-2-2 1,-6-12 55,1-2 466,-7-3 0,-2-7 0,-6-1 0</inkml:trace>
  <inkml:trace contextRef="#ctx0" brushRef="#br0">11711 9240 7616,'-31'-18'1115,"5"4"140,-3-2 0,7 3-1608,1 5 0,6 5-23,-1 11 1,6 1-505,2 7 0,5-2-267,-1-2 309,8 1 838,3-1 0,11-5 0,1-1 0</inkml:trace>
  <inkml:trace contextRef="#ctx0" brushRef="#br0">12343 8768 7633,'13'45'922,"-2"4"-302,-3 1 1,-2-15-1,-1 4-1344,0 7 0,-2 3 0,0 11 0,0 3 727,-2-15 0,1 2 1,-1 1-1,0 3 0,-1 2 1,0 0-428,0 6 1,0 0 0,0 1 0,0-1 0,0 0-1,0 1 292,1-1 1,-1 0-1,-1 0 1,0-3-1,0 0 1,-1-1 90,1-4 1,-1-2 0,1-1 0,0 0 0,-1 0 0,1-1-69,1 21 1,0-1-1,-2-2 1,0 0 385,1-7 0,-2-2 0,-4-4 0,-1-1 44,0-8 0,-1-1 1,-1-2-1,-2-1 149,0-2 0,-1-1 0,-1-1 0,-2 0-16,-17 24 0,-7-9-33,-2-11 0,-4-11-436,0-6 1,-1-7 6,2-10 1,3-6-3050,9-15 3057,3-7 0,4-19 0,5-2 0,6-3 0</inkml:trace>
  <inkml:trace contextRef="#ctx0" brushRef="#br0">9230 7057 7708,'-36'-15'569,"3"2"1,-3 5-285,3 12 0,-3 22-84,-1 20 1,17-12 0,2 4-715,-1 7 1,1 5-1,-1 8 1,1 2 634,-1 5 0,1 2 0,7-18 0,0 1 0,1 0-374,0 1 0,0 0 0,1 0 0,2 1 0,0 1 0,2-1 197,0 1 1,1-1 0,0 0 0,2-1-1,1-2 1,2 0 21,3 18 0,4-1 1,3-5-1,4-3-29,6-9 1,4-2 0,1-3 0,3-2 129,1-1 1,2-3-1,0-7 1,2-3-32,1-2 1,0-2-1,0-3 1,-1-1-61,0-1 1,-1-1 0,27 10-29,-27-15 0,0-1 1,21 3-209,0-3 0,-5-6-143,-7-10 0,-5-9-1015,-4-7 1417,-5-4 0,2-3 0,-8-7 0,-5-7 0,-6-6 0</inkml:trace>
  <inkml:trace contextRef="#ctx0" brushRef="#br0">9664 8000 7651,'-6'19'0,"4"6"774,-7-1 1,6 14-519,-1 11 1,3-14 0,1 3-146,0 7 1,0 1 0,0 7 0,0 2-676,0 5 0,0 0 1,0-4-1,0-1 260,-1 0 1,2-2 0,2-6 0,1-1 100,1-3 1,2-3 0,0-4-1,1-3-45,17 21 0,-3-16-101,7-9 0,-3-9 88,-1-12 0,-5-4 261,-4-8 0,3-9 0,1-6 0</inkml:trace>
  <inkml:trace contextRef="#ctx0" brushRef="#br0">9788 7851 7654,'0'-25'0,"1"1"96,3 4 1,-1 2 35,5 5 1,1 9-408,3 8 0,5 5 59,-1 11 0,9 1 46,-4 4 1,5 1-23,-6 3 0,3-1 610,-3 5 1,2 4-26,-5 4 1,-6 1 195,-7-5 1,-3 4-369,-1 0 1,-7 9 92,-5-5 0,-6 1-184,-7-9 1,-5-5 173,-3-3 1,-2-9-676,2-3 1,-2-9 215,1-4 0,4-4-401,1-4 0,0-9 117,4-12 1,5-6-27,11-6 0,4-6 56,5-2 0,5-9 409,4-4-368,7 3 0,4-11 1,4 3-1</inkml:trace>
  <inkml:trace contextRef="#ctx0" brushRef="#br0">10358 7057 7654,'7'18'0,"-1"3"904,-6 7 0,-1 8-358,-4 14 0,-3 16-347,0-22 0,0 3 0,1 3 0,0 1-601,-2 6 1,1 1-1,2 1 1,0-1 449,1 3 1,2-2-1,-1-2 1,2-2 32,1-2 0,2-3 0,3-9 0,3-3 152,10 28 1,1-22 123,2-11 1,0-5-103,0-3 0,-2-10-193,-5-3 2,-1-8 1,-4 0-95,0-8 0,-3-4 607,3-9 1,-4-3-966,4-9 1,1-8 97,3-9 1,0 2-162,1-1 0,-5 3 178,0-3 0,1 5 91,3-2 1,-4 7 383,1 6 1,-5 3-163,4 13 1,-4-1-11,4 10 0,-5 4-34,1 13 1,-2 9 122,-2 19 1,1 9-84,3 7 0,-1 4-320,5 1 0,0-1 199,5-3 0,1-5 36,2-7 1,-1-10 214,6-12 0,0-4-84,3-8 0,0-5-12,-3-3 0,1-8-122,-6-4 0,6-5 15,-1-3 1,-2-2 15,2-3 0,-6-2 111,2 2 1,-5-2-109,-4-2 1,3 2-13,-2 2 0,-3-1 72,3 5 1,-5 1-145,4 3 298,-5-5-100,2 10-40,-5-3-60,0 11-24,0 11 1,2 2 127,2 7 1,1 2-86,4-5 0,3 3 115,0-3 0,2 5-65,7-1 1,-2-3 7,2-2 1,4-2-27,0-2 0,-1-1 17,5-2 1,2-4-43,-2-5 0,0-1-30,-5-3 1,0-5 6,-4-7 1,2 1 29,-5-6 0,0 2 149,-5-2 0,-5-2-87,-3 2 0,-3-4-96,-1-4 1,-1 2 18,-3-6 0,-7 4-4,-6-4 1,-5 5 79,2-1 1,-4 3 77,-1 1 1,1 10 64,-1 3 1,0 7-105,0 1 0,0 10-361,0 6 0,1 7 112,-1 10 0,4 3-444,0 5 0,8 1-29,0-1 1,2-4-255,7 0 1,1-7 384,8-1 0,3-2 36,8-6 0,8-6-29,5-7 0,7-4-82,1-4 537,0-3 0,11-11 0,-4-1 0</inkml:trace>
  <inkml:trace contextRef="#ctx0" brushRef="#br0">11686 7751 7654,'7'2'995,"-3"2"1,-3 6-451,-1 10 0,-4 19-351,0 19 0,-4 9-162,5-28 0,2 1 0,-2-2 0,1 1-272,2 2 0,0 1 0,0-6 0,0 1 395,0 1 1,0-2 0,6 18 12,2-9 0,-1-12 1155,1-12-581,-5-3-562,8-11 0,-9-7-107,2-8 1,-4-10-201,-4-7 0,2-5-4,-2-8 1,3 1 40,1 0 1,0-4-155,0-1 0,1-3 80,3 3 1,-1-3-431,5 4 1,0-6 201,5 1 1,-1 4 154,1 0 0,0 11 180,4 6 0,-2 7 279,6 10 0,-6 9-86,2 11 0,-4 13-97,0 12 1,-1 6 77,1 7 1,-5 3-18,0 1 0,0-4 27,5-5 1,3-2-69,1-2 0,4-5 264,-5-11 0,6-3-45,-1-5 0,2-2-29,2-11 0,-2-1-211,-2-8 1,3-3-95,-4-8 0,0-4-348,0-4 0,-5-1 224,2 0 0,-3-4 33,-2 0 0,1-5-17,-1 1 0,-5-3-96,-3-1 0,-4-1 171,-4 1 1,-3-3 11,-5 3 1,-2 0 191,-3 12 1,-1 3 345,-2 9 0,-4 7-116,4 1 0,0 15-91,0 7 1,0 10-243,0 6 1,2 9 73,5 3 0,1 3-135,-1 2 0,7 1-6,1 3 0,11-7-278,6 2 1,9-5 352,12-2 1,6-1 178,10-8 0,6-8 17,3-5 1,3-10-65,1-6 1,4-8-844,0-4 0,-1-10-44,-7-7 0,-3-1 308,-5-7 1,-6 4 1,-3-4 0,-8 0-300,-4-4 1,-12-1 724,-5 1 0,-8-6 0,0 1 0,-2 2 0,-2 4 0</inkml:trace>
  <inkml:trace contextRef="#ctx0" brushRef="#br0">12889 6945 11743,'7'0'303,"4"15"-678,-3 14 0,5 25 249,-5-12 0,0 3 0,4 7 0,0 3-842,2 12 0,1 3 0,-4-22 1,1 1-1,-1 0 843,0 2 0,0 0 0,0 0 0,2-1 0,0 1 0,0-2 118,-1-1 0,1-1 0,-1-1 1,7 19-1,-1-2-102,-5-7 0,-1-1 0,-1 1 0,-1-1 356,-5-4 0,-2 1 0,0 4 0,-2 0-96,-2-2 1,-2-1-1,-3 1 1,-2 0 45,-3-4 0,-3-1 1,0-2-1,-3 0 301,-3-1 0,-2-1 0,-1-3 0,-2 0-246,-1-4 0,-2-2 1,2-4-1,-1-3-230,-23 12 0,2-8 17,2-4 1,-1-6-772,6-6 0,1-6-170,7-11 1,4-3 901,8-5 0,2 2 0,3-10 0,-4-1 0</inkml:trace>
  <inkml:trace contextRef="#ctx0" brushRef="#br0">22255 6548 7776,'-18'-19'0,"7"-3"-8,-5 6 0,10-1 201,-2 5-677,5 5 1,3 0 128,0 3 1,6 2 354,2-2 0,4-1 0,5 1 0,2-12 0,6 3 0</inkml:trace>
  <inkml:trace contextRef="#ctx0" brushRef="#br0">22491 5705 7776,'-7'-39'447,"-3"0"-313,6 10 0,0 1 1020,4 7-709,0 3 0,0 13-37,0 5 0,0 14 69,0 15 1,0 15-31,0 18 1,-2-26-1,0 1-173,0 3 0,0 2 0,-3 6 0,0 1-384,1 2 1,0 1-1,-1 5 1,-1 1 313,0 1 0,0 2 1,0-2-1,0 0-41,2 1 1,0 0-1,1-6 1,1-1 1,1 0 1,2-2-1,-1-3 1,0-1-67,-1-7 0,2-2 0,3 31-29,0-23 0,4-3-28,-4-6 0,5-6-261,-5-2 1,0-8-141,-4-4 1,4-4 98,0 0-1995,0-6 2191,-4-2-2109,0-5 636,0 0 596,0-5 0,0 2 941,0-5 0,0-6 0,0-5 0</inkml:trace>
  <inkml:trace contextRef="#ctx0" brushRef="#br0">23198 6685 7720,'-18'-19'0,"3"2"0,-6 9 0,2 2-106,-2 6 1,-1 7-33,6 6 1,-5 9 804,5 7 1,-5 6-77,4 3 0,1 4 123,3 8 1,2 0-252,3-1 0,3 1-50,5-1 0,1 0-260,3-4 0,4-6 24,9-6 1,4-11-197,7-2 0,0-10 99,5-6 1,2-4-27,6-4 0,-2-10-144,2-11 1,-4-2-297,-4-10 0,3-2 196,-3-6 0,-7-4-235,-1 4 0,-12-5 187,-1-3 0,-8 0 58,0-5 1,-12 6 440,-4-2 1,-13 9-165,0 3 1,-8 11 124,0 6 0,-3 7-2,-1 10 0,4 4 39,0 8 0,-1 10-234,-3 10 1,4 8-196,0 9 0,5 3-665,0 6 1,3 4 517,4 0 0,9-6-596,8-7 0,9-4 511,7-4 1,12 0-105,9-8 0,8-4 506,5-13 0,1 2 0,4-9 0,4-6 0,1-8 0</inkml:trace>
  <inkml:trace contextRef="#ctx0" brushRef="#br0">24079 6623 7743,'-18'-17'838,"-3"1"1,-2 5-620,-2 7 0,-4 13-119,0 8 0,0 10-58,4 6 0,6 9 24,3 3 1,2 2 544,1-1 0,6 2-307,3-3 1,3-1-241,1 2 0,0-12-60,0-1 0,5-2 736,4-6 0,3 1-204,5-10 0,2-1-507,6-6 0,4-4-210,0-5 0,5-1-263,-1-3 1,3-9 225,1-7 1,0-8-151,1-1 1,-7-7-136,-2-1 1,-4 0 123,-4-5 0,-5 0-48,-7 0 0,-2-6 147,-3-1 1,-4 0 434,0 0 0,-6 6 103,-6 10 1,-5 3 328,1 5 1,-2 11-172,1 6 0,3 8-164,-2 8 1,-3 10 188,-2 11 1,3 9-93,1 0 0,8 3 18,1 0 0,5-1-115,-1 6 1,8-6 179,4 1 1,4-2-25,5-2 1,6-4-27,6 0 0,6-10-214,-2 2 1,4-10-54,4-2 1,1-6-382,7-7 1,-6-2 226,7-2 0,-9-8-592,0-9 0,2-2 340,-1-2 0,-5-4-543,-4 0 0,-10-1 113,2 1 0,-4-2 46,-1-2 1,-2-2 390,-5 2 1,-5-3 111,0-2 0,-5 3 147,1 2 0,2 8-166,-2 8 341,0 9 0,-4 4-142,0 8 0,0 8 354,0 9 0,0 4 18,0 4 0,0 7 157,0 5 0,6 0 141,2-4 1,3 2-255,1 2 1,5-2 35,-1 2 1,5-8-123,-4-4 1,-1-4 163,-4-4 1,1 0 230,-1-9-359,-5-2-115,-1-10 0,-6-7-25,0-6 0,0-6-589,0-10 0,4 1 303,0-5 0,4-4-549,-4-4 0,5 0 327,-5 3 1,5-4-241,0-4 0,3-2 166,5-2 0,-1 1-316,9-1 0,-2 7 349,10 6 0,5 4 264,3 12 0,0 6-116,-3 15 0,-3 3 43,-1 5 0,-1 12 516,-9 13 0,3 5-251,-11 8 1,2 1 102,-1 10 1,-4 1-11,4 4 1,-3 0 788,-2 0 1,1 0-198,-1 0 0,-1-5-6,-3-3 1,2-13-569,-6-4 0,4-8 175,-4 0-2371,1-8 1585,-5-9-1534,0-6 0,1-12 873,3-2 1,-1-13-1542,5-4 2561,0-8 0,5 2 0,-1-7 0</inkml:trace>
  <inkml:trace contextRef="#ctx0" brushRef="#br0">27329 5916 7825,'-21'-37'355,"1"0"1,3 1-28,-4 3 1,1-2-326,-5 6 1,-5 0 11,-3 4 1,-7 1-177,-2-1 0,0-5-136,0-4 0,-5-1 284,-11-3 1,1 5-142,24 17 0,-1-1 0,-2 1 0,-2-1 205,-1-1 0,-1-1 0,-4 0 0,-3-1-71,-2 0 1,-1-1 0,-2 2 0,-1-1-31,-2-1 0,-1 1 1,-3 2-1,-1 2-330,-1-1 1,-2 1-1,-2-1 1,-1 1 389,20 3 1,-1 0 0,0 1 0,1 1 0,0 1 0,0 0-269,-1 0 0,0 0 0,0 1 0,0 0 0,-1 0 0,0 1 264,0-1 1,0 1 0,-1 0 0,-1-1 0,-1 1-1,0 0-5,0-1 0,0 1 0,0 0 0,1 1 0,0 1 1,0 0 24,1 0 1,-1 0 0,0 1 0,1 1-1,0 0 1,0 0-27,-3 1 1,-1 0 0,1 1 0,-1-2-1,-1 1 1,1 0 39,-1 1 1,0 1 0,1 0-1,-2 0 1,0-1 0,1 2-19,1 1 0,1 0 1,-1 1-1,-1 1 1,-1 1-1,0 0 22,0 1 0,0 0 0,0 2 1,-2 1-1,-1 1 0,1 0-26,1-1 1,1 0 0,0 1-1,1 0 1,-1 1 0,2 0-1,2-1 0,2 1 0,0 0 1,0 0-1,1 1 0,0 1 25,0 1 0,-1 1 0,1 0 0,1 0 1,0 0-1,1 1 30,0-1 1,0 1-1,1 1 1,0 2 0,0 0-1,2 1 8,-18 10 1,2 0 0,-3 3 0,1 2-50,19-10 0,1 1 0,0 1 1,0 2-1,0 3 0,2-1 40,-1 1 1,2 1-1,0 0 1,-1 4-1,1 2 1,0 0-22,3 0 1,1 0 0,0 2-1,-1 3 1,1 1 0,1 1-155,0 1 1,2 1 0,0 1-1,1 3 1,1 3 0,1-1 146,1 0 1,0 1 0,3 0 0,1 4 0,1 0 0,2 0-164,0-2 1,0 1 0,2 0-1,1 1 1,2 1 0,1 1 118,1 2 0,0 0 1,2 0-1,3-2 1,1-2-1,1 1-86,2-4 0,1 1 0,2-2 1,4-2-1,3-2 0,2 0 17,6 15 1,5-2 0,2-1 0,5-3 60,3-4 1,4-2 0,2-2 0,1 0 164,1-5 1,1-1-1,1 0 1,0 0-70,0-3 1,1-1-1,3 2 1,2 1 61,4 2 1,1-1 0,-14-15 0,0 1 0,1-1-50,1 1 0,1-1 0,0 0 0,1-1 0,1 0 0,1-2 8,-1-1 1,0-2 0,1 1-1,2 0 1,2 0 0,0-1-38,3 1 0,1 0 0,0-1 0,2 0 0,1-2 1,1 0-84,0 0 0,1-2 1,1 0-1,1-2 1,1-1-1,-1-1-30,1-1 1,0-1 0,0-2 0,3 0 0,0-2 0,0 0 12,2-1 1,1-1 0,0 0-1,2-1 1,2-1 0,-1-1-19,-2-1 0,-1-1 1,1-2-1,3-1 1,0-2-1,-1-1 26,-4-2 1,0-1 0,1 0 0,3-1-1,1-1 1,0 0-114,-16 1 1,1 0-1,0-1 1,0 1 0,15-4-1,1 1 1,-1-1-116,1-1 1,0 0 0,0-1 0,-2-2-1,1 0 1,-1-1 86,1-1 0,-1-1 1,1 0-1,-16 2 0,-1 1 1,1-2-1,0 0 33,2-3 0,0 0 0,0-2 0,-1 1 0,-3 0 1,0 0-1,-1 0 0,0-1-26,1-2 0,0 0 0,0-1 0,-1-2 0,-2 0 0,0 0 0,-1-2 0,0-1 61,1-1 1,-1 0 0,1-2 0,-1 0 0,0 0 0,-1-1 0,0 0-1,-1-1 23,1-1 0,-1 0 0,-1 0 0,-1-1 0,10-11 0,-1 0 1,-2-2 55,-1-2 0,-1 0 1,-2-1-1,-3 3 1,-1 0-1,-1 0-36,-2 0 0,-1 1 0,0-1 0,-3 1 0,-1-1 0,-1 0 255,-2 2 1,-1-1 0,-1 1 0,-4 4-1,0 0 1,-2 0 84,8-20 0,-2 0 1,-4 3-1,-3-1 268,-1 0 0,-2 0 0,-4 3 0,-2 0-306,-3 1 1,-2 0 0,-2 4-1,-1 1 49,-1 0 0,-2 2 1,-5 3-1,-3 0-238,-2 0 1,-3 1-1,-2 3 1,-4 2 186,-3-2 1,-3 1 0,-3 6 0,-4 1-290,-5 0 1,-3 2 0,-5 1-1,-4 1 84,-4 0 1,-3 2 0,-7 3 0,-2 2 34,17 7 1,-2 2 0,0 0 0,1 3 0,-1 2 0,-1-1-140,-4 1 0,-2 0 0,1 0 0,-2 3 0,-1 0 0,0 1-48,-3-1 1,-1 1-1,-1 1 1,1 2-1,-1 1 1,-1-1-9,-2 0 0,-1-1 0,2 2 0,5 1 0,1 1 0,0 0-52,1-1 0,0 0 0,0 2 0,5 0 0,1 2 0,0 1-201,4 0 1,2 2 0,0 0-1,-18 3 1,4 3 261,4 2 1,4 3 0,9 1-1,3 4 106,6 3 0,2 2 0,1 0 0,3 2 0,6 0 0,3 2 0,-20 25 0</inkml:trace>
  <inkml:trace contextRef="#ctx0" brushRef="#br0">2618 5779 7715,'-20'-17'211,"2"1"-176,6-4 0,-2 5-176,-2-2 1,2 7 103,-3 2 1,-1 1 262,2-1 0,-5-3-24,5 3 0,-5-3-48,4-2 1,-3 2-84,3 3 0,-1-3 12,2 3 1,1-2 22,-6 2-37,6-3 0,-3 9-53,5-2 1,5 3 56,0 1 1,5 1-138,-1 3 1,3 3 97,1 6 0,0 0 34,0 4 1,0 4 6,0 8 0,0 4 109,0 8 0,1 4-56,3 9 1,-3 8-364,1-27 1,1 1-1,-2 5 1,0 3 288,2 3 1,-2 1 0,0 7 0,0 2-40,1 2 1,0 2-1,1 3 1,0 1-460,-2-3 1,2 0 0,1 3 0,1 1 459,-1-2 0,1 0 0,0 2 0,1-1-70,0-3 0,0 0 0,0 2 0,0-1 162,1-3 0,-1 0 0,0 1 0,0 0-65,0 1 0,1 0 0,1 5 1,0 0 13,0 1 0,1 1 0,-4-22 1,1 1-1,-1 0-32,0-1 1,-1-1 0,0 1 0,-1 2-1,-1 0 1,1-1-21,0 1 0,-1-1 1,1 0-1,0 3 1,-1 1-1,1 0 11,1-1 0,1-1 0,-1 1 0,-1 1 0,-1 1 0,0-2-260,-1-2 1,1-1 0,-1 0 0,0 1 0,-1 1-1,0 0 256,0 0 0,0 1 0,0 1 1,0 0-1,0 0 0,-1 1-8,0-1 0,-1 0 1,1 1-1,0 0 0,0 0 1,-1-1-27,-2-2 0,-1 0 0,1-1 1,1 1-1,0 0 0,0 0 18,-2 3 1,-1-1 0,0 0 0,1 0 0,0-1-1,0-1 11,-1 0 1,1 0 0,-1-1 0,1-1-1,2-17-2</inkml:trace>
  <inkml:trace contextRef="#ctx0" brushRef="#br0">7456 4576 7659,'0'-12'60,"0"4"121,0 0-264,0-1-34,0-3 88,0-1 5,0 7 0,0 6 353,0 8 0,0 4-139,0 5 1,1 8 231,3 8 1,-2 8-219,2 4 1,1 5-118,-1 4 0,0-2-131,-4 6 1,0-4 5,0 4 1,5-7-536,-1-2 1,0-5 331,-4-6 0,1-12-1408,3-6 1649,-2-10 0,9-15 0,-4-9 0</inkml:trace>
  <inkml:trace contextRef="#ctx0" brushRef="#br0">7431 4514 7671,'-8'-12'1813,"-1"0"1,2 3-2950,-1 1 700,-3 5 0,11-1-20,0 8 0,7 2 227,10 2 1,2 2 231,6-6 0,4 1-47,0 0 1,8-4 158,-4 3 0,5-3-152,-5-1 0,2 0-144,-2 0 0,3 0-242,-3 0 0,-4 0 202,-4 0 1,-2 2-205,-6 2 425,-1 3 0,-9 5 0,-1 1 0</inkml:trace>
  <inkml:trace contextRef="#ctx0" brushRef="#br0">7381 4887 7662,'-12'-13'1283,"5"1"1,3 5-1771,8 3 0,4 4 22,9 4 0,6-3 167,6 3 0,7-2 110,1-2 1,2 0 24,6 0 1,-5-4 95,2-1 0,-4-4-335,-1 1 1,1 2 401,-1 2 0,-11-3 0,3 6 0,-10-5 0</inkml:trace>
  <inkml:trace contextRef="#ctx0" brushRef="#br0">8051 4651 8984,'-11'1'-148,"3"3"1,-2 9-166,6 7 0,0 9 109,4 4 1,0 7 188,0 2 1,5 3 265,4-3 0,2-1 327,1-4 1,-4 3-290,1-3 0,-7 1-382,3-14 1,0 4 70,-1-7 0,0-4-1197,-4 0 803,6-9 0,1-2-375,5-6 791,1 0 0,4-6 0,3-1 0</inkml:trace>
  <inkml:trace contextRef="#ctx0" brushRef="#br0">8895 4738 7649,'-25'37'929,"1"1"116,4 4 0,-6 7-994,5 9 0,-5 7-1170,5 1 1,-1-1 608,1-7 1,1-6-187,7-10 607,-2-12-127,8-18 1,-5-12 392,-1-8 1,0-9-392,-4-3 1,-2-10 213,-6-8 0,0-4 0,0-8 0</inkml:trace>
  <inkml:trace contextRef="#ctx0" brushRef="#br0">8336 4663 7649,'13'13'1523,"-1"-1"0,1 2-711,-1 2 0,6 4-850,3 5 1,3 6 86,5 6 0,4 5-520,9 3 0,-1-2-125,9-6 1,-3-1 49,6-3 0,-7-8 305,-5-9 0,-8-6-34,-4-2 0,-8-5-477,-5 1 321,-7-2 1,0-4-305,-4-2 735,-1 3 0,-4-10 0,0 4 0</inkml:trace>
  <inkml:trace contextRef="#ctx0" brushRef="#br0">9130 4800 8751,'-5'12'2472,"2"3"-2275,-5 6 0,1 6-476,-1 15 1,-2 12-78,6 8 0,1 2-176,7-2 1,3-8 316,6-8 1,3-6 79,1-16 0,-1-7-57,-3-13 1,-5-3 387,0-1 1,-5-5 591,1-3 0,-4-9-701,-4-4 1,1-5-98,-5-7 0,1 0-195,-1-8 1,-3-2 65,2 2 1,0-5-96,0 5 1,-2-9-44,3 5 1,-3-5-195,-1 9 1,-1 0 339,1 3 0,1 2 604,3 3 0,-2 4 402,6 9-525,-6 7-216,9 8 0,-3 10-50,8 4 1,4-2 109,9 1 0,1-4 37,2 4 0,5-5-4,0 1 0,0-3-212,4-1 1,1 0-191,-1 0 0,4 0-138,-4 0 0,0-4-288,-4 0 0,-1-4-236,1 4 1,-5 0 85,-4 4 751,-2-6 0,-2 5 0,1-5 0</inkml:trace>
  <inkml:trace contextRef="#ctx0" brushRef="#br0">9031 5060 7656,'-12'-5'0,"-1"3"1740,1-2 1,-1-1-1074,1 0 0,5 3-1232,3 6 0,4 1 124,4 4 1,6 0-261,11-5 0,1 1 305,11-5 0,-4 0 167,4 0 1,-2-6 3,2-2 1,-4 1 12,-8-1 0,-3 3-216,-6-3 1,-5 4 427,-3-4 0,-9 5 0,-7-1 0,-8 4 0,-9 4 0,2 2 66,-6 2 1,1 7 274,-1-3 1,-2 4 393,6-4 0,5 4-314,3 1 0,3 4 161,1-5 1,2 6 12,11-1 1,0 1-236,4-1 1,7-2-342,5-2 0,2-4 73,7 4 0,-1-8-67,5 0 1,0-7-9,0 3 0,4-4-104,0-1 0,4-6-53,-4-2 1,4-3-222,-4-1 1,5-2-753,-1-3 0,3-2 509,1-6 1,-3 1-708,-1-1 1113,-6 0 1,9-11 0,-4-2-1</inkml:trace>
  <inkml:trace contextRef="#ctx0" brushRef="#br0">9738 4849 8607,'0'13'2165,"-1"3"-1988,-3 1 1,2 6-395,-2 2 1,3 7-189,1 9 0,0 2 87,0 2 0,5-3-352,4-9 1,7-4 214,5-9 1,-2-3-347,2-9 801,-6-2 0,3-17 0,-6-3 0</inkml:trace>
  <inkml:trace contextRef="#ctx0" brushRef="#br0">9701 4576 7650,'0'-17'0,"1"4"1730,4 1 1,-3 5-953,7 7 1,0 16-1606,8 9 0,6 14 207,6 6 1,10 8-285,-2 0 1,7 1 970,-3-4 0,3-1 431,-6 1 1,-5 4 298,-13-1 1,-3 1-440,-9-4 1,-9-6-67,-12-3 1,-6-2 4,-10-2 0,-2-7-292,-7-5 0,-4-1-471,-4-8 1,1-1-1560,-5-6 2025,9-4 0,-9-5 0,9 0 0,-5 0 0,-2 0 0</inkml:trace>
  <inkml:trace contextRef="#ctx0" brushRef="#br0">17715 10381 7701,'34'-19'0,"-1"1"0,4-1 0,1 2 93,3 0 1,1 1-1,2 0 1,3 3-664,0 2 0,1 1 0,1 1 0,1 0 497,1 2 0,1 2 0,5 1 0,1 1 37,1 1 0,2 0 0,2-1 0,0 0 53,-1 1 0,0 0 0,5-3 0,2 0-213,-22 2 1,2 1-1,-1-1 1,3 1-1,0 0 1,0-1 194,1 0 1,1 0 0,-1 1 0,2 0 0,0 1 0,0 0-150,0-2 0,2 0 0,-1 1 0,2-1 0,1 1 0,1 0 148,1-1 0,0 0 1,2 0-1,3 0 1,1-1-1,0 0 60,0 2 0,0-1 0,0 0 1,-13 1-1,-1-1 0,1 0 0,0 0 17,16-1 1,0 0 0,0 0 0,-15 0 0,1 1 0,1 0 0,-1-1-206,3 0 0,0 0 1,0 0-1,0-1 1,2 1-1,1-1 1,0 0-1,0 0 185,-1-1 1,1 0-1,0 0 1,1-1-1,0 1 1,1 0 0,0 0-1,-1-1-93,1 1 0,-2 0 1,1 0-1,1 0 1,0-1-1,1 1 0,-1-1 1,2 0 114,0 0 0,2 0 0,-1 0 0,0 0 0,0 0 0,1 0 0,-1 1 0,0-1-87,0 0 1,0 0-1,0 0 1,1-1-1,-2 2 1,1-1-1,-1 0 1,0 0 77,0 0 1,-1-1 0,0 1-1,0 0 1,0 0 0,0 1-1,0 0 1,0 0-1,2 0 0,0 0 0,0-1 0,1 1 1,0 0-1,0 0 0,0 0 0,-1 1-27,0 0 1,-1 1-1,0 0 1,0 0 0,0 0-1,1 0 1,0 0-1,-1 0-38,-3 0 0,0 1 0,0 0 0,0 0 0,0 1 0,0 0 0,0 1 0,0 0 12,1-1 0,0 1 1,0 0-1,0 0 1,-1 0-1,0 0 0,-1-1 1,1 1-12,-2 0 1,0 0 0,0 0-1,0 0 1,-1 0 0,0-1 0,0 1-1,-1 1-38,0-1 0,-1 1 1,-1 0-1,1 1 1,-2-1-1,0 1 0,-1 1 1,1-1 33,0 0 0,0 0 1,-1 0-1,1 0 1,-1 0-1,-1 0 0,1 0 1,-1 0-16,15-1 0,-1 0 0,0 0 0,0 1 0,0 1 0,-2-1-79,-5 1 1,-1-1 0,0 0-1,0 1 1,0-1 0,-1 0 38,-1 0 0,0-1 1,-1-1-1,-3 1 1,1 0-1,-1 0 70,-3 0 0,-1 0 0,0 0 0,21 0 1,-2 0-144,-3 1 1,-2-2 0,-3 1 0,-1-1 295,-2-1 0,-2 0 0,-8 1 0,-1 1-264,-5-2 0,-3-1 0,27-2 864,-12 1 0,-8 0-1043,-8 4 1998,-17 0-1787,-9 0 1,-16 0 780,-3 0 0,-14 0-1006,-7 0 1,-7 5-206,-6 3 1,-3 9 493,-9 4 0,-5 6 0,-3 2 0,3 0 0</inkml:trace>
  <inkml:trace contextRef="#ctx0" brushRef="#br0">22193 10505 7865,'0'-24'-43,"0"4"798,0 2 1,0 12-246,0 6 1,2 17-204,2 12 1,7 7-11,5 5 1,6 4 140,-1 9 1,2-2-484,2 6 1,1 0 255,3 4 0,-2-4-85,2 0 0,2-10 67,2 2 0,-2-16-59,-2-5 0,-3-9 92,-1-12 1,-1-3-97,1-5 0,-1-11-65,-4-5 1,4-12-164,-4-5 1,2-8 32,-1-5 0,1-3-292,-5-5 1,-2 2 144,-7-6 0,2-2 104,-6-6 0,4-3-43,-5 33 1,-2-2 0,2-1 0,0-1-20,-1 1 0,0 0 0,-1 1 0,1 1-57,2 2 0,0 0 0,0-23 47,4 5 1,-3 14 752,3 14-1443,-5 11 533,2 9 0,-1 10-289,0 4 1,5 7 198,-5 5 0,4 4-539,-4 4 966,0 8 0,2 1 0,1 5 0</inkml:trace>
  <inkml:trace contextRef="#ctx0" brushRef="#br0">23508 10914 7883,'0'-19'93,"0"2"0,0 3 188,0 2 0,0 0-277,0-1 0,0 5 39,0 0-308,0-1 1,0-3 183,0 0 0,0-1 168,0 1 0,0 4 53,0-1 0,-5 2 83,-4-1 1,-3 1-69,-5 3 1,1 4-58,-9 0 1,2 7 246,-10 10 1,1 3-59,-1 9 0,-3 7-10,3 5 1,-2 6-199,2-1 1,9-4 127,7 0 1,5-4-15,3 0 0,4-3-14,5-2 1,3-8-100,5-8 1,1-3-198,12-2 1,-4-5 6,3-3 0,2-4 103,7-4 1,-1-4-337,5-9 1,-4-2 68,4-6 0,-5 0-190,1 0 0,-2-5 122,2-3 0,-7 1 22,3-1 0,-9 1 151,1-1 1,-5-2 210,-3 1 1,-2 0 167,-3 1 0,-3 8-151,3 9 448,-8 2 1,-3 7-235,-5 3 0,-1 8 101,1 4 1,-5 10-79,1 7 1,-5 5 8,5 7 1,-5 2-139,4 2 1,5-1-44,4 6 0,5-6 261,-1 1 1,3-6-85,1-2 0,9-6-108,4 2 1,7-4-12,1-4 0,2-5-297,2-8 1,1-2-133,3-6 0,-1-1-169,5-4 1,-4-7 49,4-9 1,0-2-220,4-2 1,-5-1 205,-3-3 1,-4 3-149,-5-3 0,2-1 137,-5 1 1,-2-2 133,-7 2 1,3 3 148,-2-3 1,-2 0 133,1 5 1,-5 1 472,1 11-355,-3 5 0,-1 9 126,0 10 0,-5 7 73,-4 10 0,3 4-90,-3 9 0,6 0 3,-1 4 0,3-3-33,1-6 0,1 0 127,3 0 1,2-1 38,2-3 1,3-4 88,-2-8 1,2-5-215,1-8 1,-4 2-78,1-6 0,-5 0-111,4-4 0,-4-9 119,4-4 0,-4-7-430,5-1 1,-2-7 173,1-1 1,3-4-37,-3 4 1,-1-5-165,1 1 1,-5 1-186,1-1 0,3 4 83,1-4 0,3 0-64,2-4 1,-1 5 112,1 3 0,3 9 59,1 3 1,3 5 11,-3 3 1,1 4 38,-2 5 1,-2 11-78,3 5 1,-3 8-41,-2 5 1,0-2-170,1 6 0,-1-5 17,1 1 1,3 1 471,1-1 0,5 0 0,-3-4 0</inkml:trace>
  <inkml:trace contextRef="#ctx0" brushRef="#br0">24749 10790 7870,'-13'0'285,"-2"6"35,3 2 1,-6 10 247,10 7 1,-5 12-175,9 12 1,0 2-391,4 7 0,7-5 66,5 0 1,5-6 321,3-1 0,-2-12-246,-5-1 1,-2-9-345,-3-4 0,2-5 66,-6 2 0,1-9-114,-1-4 1,-1-2-550,5-2 0,1 0 795,3 0 0,6-11 0,1-3 0</inkml:trace>
  <inkml:trace contextRef="#ctx0" brushRef="#br0">25295 10889 8517,'-25'0'1496,"0"2"-1205,0 2 0,0 14 65,1 11 0,-1 16-322,0 9 1,11 8-215,6 0 1,8-4 336,8-13 1,5-8-60,7-8 0,2-4 714,-5-4-394,-1-9-458,-3-6 85,-1-6 0,1-7-133,-1-6 0,0-4-85,1-8 0,-1-1 309,1-3 0,3 1-718,1-5 1,-1 4 225,-3-4 1,-2 0 87,-3-4 1,2-2-99,-6-2 1,4 2 59,-4-2 0,4 0 334,-4 3 0,1 5 777,-5 13-664,0 2 1,-2 12-67,-2 6 0,1 13 336,-5 11 0,0 12-85,-5 10 1,5 3-78,0 5 0,5-3-180,-1 3 1,3-7-178,1-2 1,6-6 211,7-2 1,5-7 37,7-9 1,5-3-481,3-6 1,1-5 173,0-3 1,1-4-268,-2-4 0,-1-4 174,1-9 1,-5-2-832,1-6 0,-4-5 1088,-5-3 0,4-3 0,-5-1 0</inkml:trace>
  <inkml:trace contextRef="#ctx0" brushRef="#br0">25878 10282 7885,'-32'-5'956,"3"1"0,3 14 134,1 15 0,6 16-490,2 17 0,9 8-754,4-31 1,4 0 0,15 33 305,-4-34 0,3-2 1,20 25 28,7-8 1,-2-10-14,2-10 0,-2-7 49,-2-2 1,-6-9-207,-7 2 0,0-9-183,-8 0 1,6-8-391,-1-4 1,3-5 284,0-3 1,1 2-325,0-3 1,0 0 517,0 0 1,-1 0-312,1 5 0,-1 5 55,-4 3 0,-2 3 257,-5 1 1,-2 7 108,-3 5 1,-4 11 307,-8 10 0,-3 9 267,-5 3 0,-6 3-329,-3 2 1,-2 4 116,-2 0 1,1 2-55,4-6 1,-2-5 121,5-12 0,-1-4 38,2-8 0,-2-3-100,-3-6 0,-4-5-305,0-3 0,1-8-201,-5-4 0,-2-9-848,2-3 1,0-9 551,5-4 1,4-3-848,4-1 1,-1-5 528,5 1 0,2-6 724,10 2 0,-4-4 0,3 0 0,6-1 0,8 0 0</inkml:trace>
  <inkml:trace contextRef="#ctx0" brushRef="#br0">26721 10207 7875,'-12'0'0,"-1"2"1991,1 2 1,-6 22-1300,-3 19 0,8-12 0,-1 2-486,-1 9 0,1 3 0,2 5 0,2 3-563,2 5 1,3 0 0,6-3 0,5-1 282,4-5 0,5-3 1,4-3-1,3-3 75,6-3 0,2-3 0,0-4 0,0-2 27,-2-5 1,1-1 0,1-1-1,0-2 51,24 17 1,-2-7-228,-7-2 0,-2-14-222,-6-6 1,5-7 121,-1-2 1,2-7-244,-2-5 1,-4-3 225,1-10 0,-1 3-178,-4-7 0,-1-4 17,1-4 0,-11-2-83,-2-6 1,-6-1 254,-6-3 0,-2 5 222,-6 2 0,-7 11 933,-5 6 0,-6 7 111,-7 10 1,-10 8-152,-2 8 1,-4 14-359,0 7 0,2 11 329,-2 5 0,6 9-465,2 4 0,12 1-309,5-1 0,12 3 178,16-3 1,10-3-1,19-2 1,5-13-215,8-7 1,4-8-53,8-8 1,-32-9-1,2-1-463,3-4 0,1-2 0,-2 1 0,-1-1 245,3-2 1,-1-2-1,-1-3 1,0-1-564,-1-3 1,0 0 0,-1 0 0,-1 0-42,0 0 0,0 0 0,28-11 852,-1-4 0,-5 0 0,-8 1 0,-2-1 0,-5 0 0,-7 0 0</inkml:trace>
  <inkml:trace contextRef="#ctx0" brushRef="#br0">19328 12254 8498,'-2'20'878,"-2"9"1,3 18-668,-1-13 1,0 2 0,-1 6 0,0 2-727,1 7 1,0 1 0,0 2 0,0 0 506,1-2 1,2-1 0,-1-2 0,1-2 2,1-3 1,0-1 0,-1-3-1,1-1 13,6 27 0,-1-12-695,1-17 0,3-5 611,-2-8 0,-2 0 76,1-4 0,-5-2 0,2-5 0</inkml:trace>
  <inkml:trace contextRef="#ctx0" brushRef="#br0">19340 12353 7741,'0'-37'1844,"0"-1"0,1 2-2469,3 3 0,3 7 109,6 6 1,5 4 75,2 0 0,13 6 167,5 2 0,7 4 256,1-4 1,-8 5 138,-1-1 0,-9 9 142,-3 8 0,-4 2-139,-5 10 1,-8-2 89,1 10 1,-7-1 105,-2 1 1,-1 3-40,-3-3 1,-3 1-253,-5-1 1,-5-1 31,0-3 1,-5-3-378,2 3 1,-4-8 55,-1-5 0,2-3-35,2-5 1,-1-3-135,6-5 1,-1 0 427,5 0 0,-1-11 0,1-2 0</inkml:trace>
  <inkml:trace contextRef="#ctx0" brushRef="#br0">19923 12216 7728,'0'13'2362,"0"-1"-1854,0 1 0,0 4-412,0 4 0,0 8 138,0 4 1,1 3-59,4 1 0,1-1 369,7-3 1,-1 0-193,1-8 0,-5-7 578,0-10-564,-5-5 1,2 1-71,-5-8 1,-1-3-277,-3-5 1,3-6-272,-4-3 0,0-2 157,1-2 0,0 0-48,4 0 1,0-4-723,0 0 1,0-4 372,0 4 1,0 0-121,0 5 0,1-1 138,3 0 1,-1 1 405,5 4 0,0 2 8,5 5 0,3 5-139,1 0 0,-1 7 48,-3 1 1,-1 5 102,1 7 1,-1 6 395,1 3 0,-1 3-189,0 0 1,5 1 352,-1 0 0,1 1-187,-5 3 1,2-3 126,3 3 0,-4-3-93,4-1 0,-2 0 35,2 0 0,-2-2-342,6-2 1,-5 1 63,5-6 0,-1-3-102,5-5 0,0-5 45,0 1 0,0-3-551,-1-1 0,5-5 73,0-3 1,0-5-108,-4-3 1,0 1 248,0-6 0,-5 4-40,1-3 0,-7-1 235,-2-4 1,-5 0-113,-7 1 1,0-7 109,0-2 0,-3 1-62,-5-1 1,-1 2 343,-12-2 0,4 2-108,-3 6 0,3 6 164,-4 3 1,6 7-35,-1 5 0,-4 3-10,0 1 1,0 7-48,0 5 1,3 7-81,-3 10 1,3-2-71,-4 2 1,6 1 69,-1-1 0,2-2-157,1-6 0,1 2 4,0-2 1,5-3-220,3-1-346,2-9-64,2-3 1,3-5-422,5 0 0,2-5 49,11-3 1069,-6-9 0,14-2 0,-3-6 0</inkml:trace>
  <inkml:trace contextRef="#ctx0" brushRef="#br0">21164 12291 7746,'-5'-25'0,"1"0"0,-4 2 674,4 2 1,-6 3-281,2 6 1,-3 1-122,-1 2 1,3 4-155,1 5 0,-2 0 271,-6 0 0,1 10-48,-6 2 1,0 9-45,-4-1 1,5 9-67,-1 4 0,2 3 65,-2 1 0,3 1-242,6-1 1,5-1 104,3-3 1,2 1-135,2-5 0,7-6 57,6-6 1,5-3-438,6-2 1,1-5-114,0-3 1,1-2-296,3-2 1,-1-10 286,5-2 0,-6-5-189,2 0 1,-2-2-1125,-3-6 1788,1 1 0,0-12 0,0-3 0</inkml:trace>
  <inkml:trace contextRef="#ctx0" brushRef="#br0">21250 11720 7765,'-23'0'0,"6"6"0,-7 2 0,3 10 450,0 7 1,1 17 248,7 16 0,8-23 0,1 1-772,2 2 1,4 2 0,2 2 0,3-1 169,0-1 0,2-2 0,2-1 0,2-2-13,15 27 0,-1-11 476,2-10 1,-5-3 37,-3-5-400,3-3 0,-11-11-223,4-2-114,-3-9 1,-2-2-74,0-6 1,1-6 28,-1-2 0,5-5-408,-1-3 0,1-3 322,-5-6 0,1 0-371,-1 0 0,-5-5 195,-3-3 0,-2-2 355,-2 2 0,0-1 161,0 5 0,0 1 200,0 8 1,0-2 21,0 5-5,0 6 0,-6 12-29,-2 12 0,1 6 131,-1 10 0,1 8 206,-2 9 1,0 1-143,5-2 0,1 6 3,7-6 0,3 1-53,5-9 1,5-1 23,-1-3 0,11-4-144,-3-8 0,0-5 41,-4-8 1,1-3-393,4-10 1,-2 1 90,-2-8 0,-3 1-130,-6-10 0,5-1 121,-1-7 0,0 3-642,-8-3 1,2 3 58,-6 1 0,0-1-163,-4-3 1,0 3 226,0-3 0,-2 4-90,-2 4 0,2 2 38,-7 3 0,5 7 174,-4 1 1,4 5-160,-5 3 1,7 6-49,-2 2 589,2 3 0,2 7 0,0 1 0</inkml:trace>
  <inkml:trace contextRef="#ctx0" brushRef="#br0">22106 12241 7759,'-11'-14'1558,"3"-2"0,-7 6-1020,3-2 0,-5 9 234,0 3 0,2 12-552,-5 13 0,4 6-18,0 6 1,6 0 85,2 0 0,1 2-81,-1 2 1,2-4 51,6 0 0,0-1-35,0-7 0,0-1 0,0-8 1,6-2-108,2-5 0,4-6-119,5-3 0,-2-3-752,6-1 0,0-1 447,3-3 0,1-5-955,0-7 1,4-3 565,0-6 0,0 0-80,-4 0 0,-2-5 26,-2-3 750,2-9 0,-9-2 0,4-5 0</inkml:trace>
  <inkml:trace contextRef="#ctx0" brushRef="#br0">22379 11770 7752,'-12'0'0,"-2"5"610,-2 4 1,2 10 876,-3 10 1,3 9-971,2 16 0,5 8-364,4-27 1,2 0-1,4 3 1,2 0-161,1-1 0,1 1 1,2 1-1,2 0 209,10 27 0,5-4-99,-1-16 0,1-5 152,-9-8 0,-1-4-207,-3-8 0,-6-3-197,-3-6-820,-3-5-1524,-1-1 1835,0-6 0,-5-6-462,-4-2 0,-2-7 1120,-1-2 0,-6-5 0,-1 3 0</inkml:trace>
  <inkml:trace contextRef="#ctx0" brushRef="#br0">22181 12316 7752,'0'-7'1709,"0"-4"1,1 9-1459,3-2 1,10 3-52,11 1 0,11 0 0,9 0 0,8 4-179,0 0 0,5 0-78,-4-4 0,4 0-4,-4 0 0,-2-1 97,-6-3 0,-4-3-276,-5-6 1,1 1 129,-1 0 1,-3-2-10,-5-3 1,-1 2 6,-12-6 0,1 6 21,-5-1 1,-1 2 184,-2 1 0,-5 5-72,-8 0 0,-5 5 256,-7-1 1,-3 8-208,-6 4 0,0 3 60,0 2 0,0 3-69,1 1 0,4 4 1,4-5 0,6 2-33,2-1 0,5-2-8,-1 5 0,2-4-53,2 0 1,7 2 50,6-1 0,1-1-45,6-3 1,1-1 43,4 0 1,0 1 155,-1-1 0,0 1-27,-4-1 0,3 0 93,-7 1 1,1-1-122,-5 1 1,-1-1 19,-3 0 0,-2 1-56,-6-1 0,-2-4 54,-2 1 1,-7-7-217,-5 3 0,-10-4 48,1-1 1,-8 0-768,0 0 0,-3 0-91,-1 0 0,1-6-405,3-2 1,-2-4 1292,6-5 0,0 3 0,4-3 0</inkml:trace>
  <inkml:trace contextRef="#ctx0" brushRef="#br0">24302 11881 7758,'-36'-8'0,"3"0"0,-3 5 566,3-1 0,2 11-132,-2 9 1,-5 12-5,-3 17 1,1 11-589,23-20 1,1 2 0,-2 4 0,0 1 410,1 10 1,1 2 0,3-4-1,3 0-128,0 3 1,3-1 0,2-3 0,3 0-33,3-4 1,2-1 0,2-2 0,3-1-66,1-4 0,2-2 0,20 26 55,6-8 1,1-12 193,8-9 0,-1-6-162,5 2 0,-6-8-722,-2-5 1,0-3-263,0-5 1,0-4-626,0-8 0,-4-6 1494,4-10 0,-7 0 0,3-10 0,4-2 0,5 1 0</inkml:trace>
  <inkml:trace contextRef="#ctx0" brushRef="#br0">24662 12427 7737,'-13'-14'434,"1"-2"1,0 6-743,-1-2-866,6 2 993,2-2 57,5-1 0,0 1 289,0 0 0,0-1 175,0 1 1,0 3 205,0 1 0,-2 0-169,-2-4 1,-3 0 82,-5 4 0,0 3-62,-1 5 1,-3 0-18,-1 0 0,-5 1-256,1 3 1,-1 3 42,2 6 0,2 0-78,5 4 1,1 1-53,0 2 1,5 0-132,3-4 1,8-1-13,4 6 1,3-6-152,1 2 0,6 1-144,3-2 1,4 1 167,4-5 0,-2 1 117,6-1 0,-5 0 25,1 1 0,-3-1 146,-1 1 1,0 3-44,0 1 0,-6-5 32,-3-4 0,-3 1-19,-5 3 154,-2 0 0,-8-1-8,-2-2 0,-8 0-1,-9-5 0,-2 5-315,-2-5 1,-4 0 128,0-4 0,0 0-338,4 0 0,-3-1 60,4-4 1,-4-3-36,7-8 0,5 1-162,3-6 0,2-4 490,7-4 0,0-5 0,4 2 0</inkml:trace>
  <inkml:trace contextRef="#ctx0" brushRef="#br0">25133 11919 7782,'0'30'0,"-5"-1"1495,-3 8 0,-8 4-814,0 13 0,-5 8-903,12-27 1,2 0-1,0 2 1,3 0 248,0 0 0,3 0 0,7 25 16,6-8 1,1-10 854,3-11 0,-2-7-29,-2-5 179,-5-6-421,-1 3-450,-6-11 0,0-2 279,0-5-455,-6-5 1,5 2-207,-3-5 1,2-1-456,2-3 0,2 0 288,2-1 1,-3 1 80,4-1 1,0 1 34,-1 0 0,6-1-141,-2 1 1,-1 1 18,1 2 1,1-2 118,3 3 1,4 1 145,1-1 0,0 5 186,-5-1 0,4 3-36,1 1 0,0 0-146,-5 0 1,0 5 430,1 4 1,-1 3-180,1 4 0,-1 2 95,0 3 1,1 1-135,-1-5 1,-4 3-69,1-3 1,-1-1-154,4-3 1,1-2-299,-1-3 0,1-2-117,-1-6 1,0 0 211,1 0 1,1-6-1529,2-2 1848,-2-3 0,9-7 0,-3-1 0</inkml:trace>
  <inkml:trace contextRef="#ctx0" brushRef="#br0">25766 12390 7737,'-17'0'1010,"1"0"0,-1 0-913,5 0 0,-5 5-140,1 4 0,1 3-21,6 5 1,4 3 2,5 9 0,0-3 567,0 3 0,1-2-59,3-3 0,-1-3 123,5 0 0,-3-6-106,3 1-462,-5-2 1,8-7-184,-3-3 0,-1 2 171,1-2 0,0-4-266,5-4 0,-1-7 173,1-2 1,0 0-831,4-8 0,-3 0 291,2-4 0,-2 1 149,-2-1 1,1 0 246,-1 0 1,-4 0 184,1 1 1,-7-1 203,3 0 0,0 2-188,-1 2 1052,0 3-773,-4 6 0,-4 7 85,0 10 0,-6 7 16,2 13 0,1 1 111,-1 3 1,5-2-86,-1 6 1,3-1 31,1 1 1,0-1 2,0-3 1,4-3-94,0 3 1,6-4 12,-2-5 1,3-2-70,1-5 1,-3-2-177,-1-3 1,-4-2-46,4-6 1,-1-2-138,2-2 1,2-8-119,-3-9 1,3 0-363,1-3 0,1 2-18,-1-7 1,0 2 267,1 3 0,-2-1-188,-3 0 1,3 0 131,-3 0 0,2 5 294,-2-1 1,2 10 3,-6-1 146,6 2 0,-7 3-42,5 3 0,-5 8 90,1 4 0,1 5 314,-1 3 0,5 2-230,-5 3 1,4 2 367,-4-2 1,6 2-208,-2 2 1,-1 0 276,1 0 0,-4-2-123,5-2 0,-7 1 357,3-6-266,1 7-41,-4-10-368,3 5-14,-5-11 1,0-3-311,0-8 1,0-3 161,0-5 0,0-2-609,0-3 0,0 2 239,0-5 0,0 0 55,0 0 0,0-4-59,0 4 1,0 0-199,0 0 1,4-1 227,1-4 1,0 6 128,-1 2 1,-1 4 143,5 0 1,-4 5-30,5 0 1,-5 5 153,4-1 1,-4 6 88,5 3 1,-3 8 110,3 0 1,2 2-151,-3-3 0,3 5 84,1-1 0,-3 5 223,-1-4 0,-1 1-165,1-2 0,3-2 278,-3 2 0,-1 2-158,2-1 1,-5-1-113,4-3 0,-5-5 6,1 0-314,3 1 280,-6-3-136,5 0-198,-6-6 1,0-1 68,0-4 1,0-1-406,0-7 0,0 1 180,0-1 0,4-3-124,0-1 1,1-1 28,0 2 0,-3-2-99,7-3 1,-1-2 199,4 2 0,1-2 104,-1-2 0,0 4 96,1 1 1,-1 6-112,1 1 0,-1 2 192,1 7 0,-1 0-42,0 4 0,1 7 275,-1 5 1,1 4-5,-1 8 1,-4 4 119,0 9 0,1 6-140,3 2 0,1 9 56,-1 4 1,0-2-339,1 2 0,-2-4 231,-3 4 1,3-6-512,-3 2 0,-2-10 197,-2-7 0,2-5-1162,-2-7 0,0-6-1037,-4-2-125,5-4 2443,2-6 0,6-7 0,-1-7 0</inkml:trace>
  <inkml:trace contextRef="#ctx0" brushRef="#br0">26820 12514 7683,'-12'-32'0,"-5"3"0,1 9 2888,-1-4-2594,5 10 1,12 2-1139,8 8 0,9 3 569,8 1 0,-1-2 304,1-2 1,0 1 128,0-5 0,-2 4-151,-2-4 0,1 1-3,-5-2 0,3-2-114,-3 3 0,3 3 209,-3 1 1,4-2 41,-5 2 0,-3 0 32,-5 4 1,-5 1-108,1 3 0,-3 3-11,-1 6 0,-5 0 219,-4 4 1,-7-2-74,-5 6 0,-2-2-56,-2 2 0,0 1-56,0-6 1,5 1-73,-1-5 1,0 1-77,-4-1 1,6-1-222,3-3 1,2 2-392,1-6-639,1 0-373,5-4 1683,2 0 0,5-5 0,0-2 0</inkml:trace>
  <inkml:trace contextRef="#ctx0" brushRef="#br0">27267 12365 9312,'-12'0'366,"5"6"1,-3 5-400,6 5 0,0 6 421,4-1 1,0 1-55,0-1 1,4 2 80,0-2 1,6-3-112,-2-2 0,2-2 121,-2-2 1,3-5-291,-3-3 0,-1-2 36,1-2 1,1 0-469,3 0 0,0-6 249,1-2 1,-1-4-506,1-5 0,-1-2 215,0-6 0,-5 4 49,-3 1 0,-2-1 30,-2-4 0,-2 0 26,-2 1 1,-3-1 281,-5 0 1,-2 4-92,-2 1 0,1 6 256,-6 1 0,2 7-99,-2 6 0,-3 0 54,4 0 1,-4 11-128,0 5 0,0 8-153,3 4 1,-1 0-63,6 5 0,1-5 62,6 1 1,4-5-322,5-3 1,3 1 138,5-5 0,2-2-273,10-7 0,2-2-89,7-6 655,3 0 0,5 0 0,0 0 0</inkml:trace>
  <inkml:trace contextRef="#ctx0" brushRef="#br0">27552 12340 7730,'-12'7'1793,"-3"4"-1390,2-2 1,-2 3-601,7 4 0,2 5 28,2 8 0,10-3 387,6 3 0,2-4 172,7-4 0,-2-3 239,2-6 1,1-5-302,-6-3 0,1-3-128,-5-1 0,1-1-159,-1-3 1,0-4 67,1-9 1,-1-1-331,1-3 0,-5-3 184,0-1 0,-5 4-371,1-4 1,-3 3 118,-1-2 0,-5-3 6,-3-2 1,-1 7 218,-3-2 0,2 7 281,-6 0 0,-4 5-118,0 4 1,-4 2-123,0 6 0,-3 7-118,-2 6 0,3 9-20,-3 7 1,4 5-118,5-1 1,-2 3-45,5 1 1,6-1-308,7-3 1,4-4-79,4-8 1,9-5 706,7-8 0,9 3 0,3-4 0</inkml:trace>
  <inkml:trace contextRef="#ctx0" brushRef="#br0">27912 12179 7730,'-23'0'51,"2"0"1,-2 6 20,2 2 0,3 3-293,1 1 0,9 8-199,4 4 1,10 1 497,6 4 1,6-3-120,7-1 0,-1-1 227,1-4 0,-1 2 87,-4-5 0,-2-1 273,-5-3 1,-2-1 88,-3 1 445,3-1-786,-10 0 1,4-3-48,-10-1 1,-1-5-637,-7 1 1,-1 1 274,-2-1 0,-4 1-648,-4-5 0,-1 0 233,0 0 0,2 0 529,2 0 0,-2 0 0,3 0 0</inkml:trace>
  <inkml:trace contextRef="#ctx0" brushRef="#br0">28210 12626 7701,'4'16'0,"0"1"0,2 1 942,-2-2 0,-2 5-332,7 8 1,-5 7-367,4 5 0,0 6 149,5-2 0,-1 5-123,1 4 0,-2-5-262,-3 1 0,-3-2 88,-5-7 0,0-1-674,0-7 1,0-4 231,0-8 346,0-3 0,-5 0 0,-2 1 0</inkml:trace>
  <inkml:trace contextRef="#ctx0" brushRef="#br0">29066 12303 7703,'-7'-12'740,"3"-1"1,-3 2-710,-1 3 0,1-3 119,-2 3 0,1 2-63,-4 2 0,-2 3 147,-3 1 1,0 1 129,-4 3 0,-3 4-76,4 9 0,-8 4 100,-1 8 0,0 4-375,4 8 1,6-2 65,3 2 1,3-7-270,5 0 0,4-7 185,8 2 1,4-4-245,9-5 1,8-7-292,8-9 1,4-3 539,4-1 0,3-11 0,6-2 0</inkml:trace>
  <inkml:trace contextRef="#ctx0" brushRef="#br0">29289 12328 7698,'-18'18'1599,"4"-3"-1240,-2 6 1,2 1-627,2 7 1,5-2 82,3 6 1,5-5 307,7 1 1,2-9 232,11-3 0,-2-9 565,2-4 1,1 2-578,-6-2 1,5-1-140,-5-7 1,5-5-397,-4-7 0,5 1 151,-2-6 0,0 0-220,0-3 0,-5-1 45,2 0 0,-5 0-181,-3 0 0,-4 1 185,-5-1 0,0 0-46,0 0 0,-1 2 458,-3 2 0,-5 3-133,-7 6 0,-3 5 37,-6 3 0,-1 4-80,-3 4 0,2 4-185,-2 9 1,3 2-19,1 6 1,2 5-154,2 3 0,-1-1 65,6 1 0,5-6-125,7 2 0,2-4-131,2-4 1,7-9-57,6-8 577,10-2 0,9-2 0,5 0 0</inkml:trace>
  <inkml:trace contextRef="#ctx0" brushRef="#br0">29885 11757 7719,'-34'18'1263,"1"3"1,6 9-1021,-2 8 0,-1 13-564,14-19 1,3 2 0,0 2 0,2 2 249,2 5 0,2 1 0,2-3 0,3-1 17,1 0 1,2-1 0,8 27 665,8-4 0,4-8-59,-5-1 0,1-9-115,-5-6 0,-4-7-73,1-6 1,-5-6-195,4-2 0,-4-5-1227,4-3 1,-3-4 593,3-5 1,0 0-1027,5 0 1488,4-5 0,-3-8 0,4-6 0</inkml:trace>
  <inkml:trace contextRef="#ctx0" brushRef="#br0">30219 12502 7699,'-8'4'1318,"0"0"0,4 7-673,-4 1 1,3 6-994,-3 7 1,5 0 55,-1 0 0,8-1 682,5 1 0,2-3-15,1-5 0,0-2 115,1-11 0,-1 0-295,1-4 1,-1-3-230,1-5 1,-1-1-210,0-12 1,-1-1 168,-2-7 0,0 1-381,-5-5 1,1 4 245,-5-4 0,0 4-119,0-4 0,-2 4 180,-2-4 0,-4 7 192,-9 1 1,2 6 7,-6 7 1,1 1 265,-5 2 1,1 9-478,4 9 1,-4 8 90,4 8 1,-2 1-327,1 7 1,3 1 180,6 3 1,5-1-244,3-3 0,2 1-32,2-5 1,6-6-685,2-6 1172,9-9 0,7 3 0,8-4 0</inkml:trace>
  <inkml:trace contextRef="#ctx0" brushRef="#br0">30567 12365 7699,'-18'0'0,"0"2"842,-3 2 0,-2 9-606,2 12 1,3 6-290,2 6 0,9 3 57,7-3 1,5 2 203,8-11 0,5 1 193,2-4 0,0-6 499,0-2 1,-4-7-335,0-2 1,-1-5-227,2 1 0,-2-4-435,6-4 1,-5 1 168,5-5 1,-5-5-601,5-3 1,-2-5 132,2 5 1,-3-7-108,-6 3 0,-3-1-128,-1-4 0,-5 3-392,1-7 1,-3 5 270,-1 3 1,0-1 74,0 5 674,0 1 0,0 3 0,0 1 0</inkml:trace>
  <inkml:trace contextRef="#ctx0" brushRef="#br0">30914 12502 7699,'0'8'1819,"0"0"1,0 5-1462,0 3 1,0 5-90,0-5 0,0 6 109,0-1 0,0-3 137,0-2 1,4-2-165,0-1 1,1-5 566,-5 0-160,0-5-937,0 2 1,1-6-79,3-3 0,-3-9-211,4-7 1,-4 1 213,-1-2 1,0-4-238,0-4 0,4-1-802,0 1 1,5 3 557,-5-3 1,5 3 6,0 1 1,0 5 273,0 4 1,2 4 453,-3 3 0,3 4 0,1 5 0</inkml:trace>
  <inkml:trace contextRef="#ctx0" brushRef="#br0">31187 12539 7699,'7'12'0,"3"-4"0,-6 1 0,1-2 878,-1 1 0,-2 3-177,2-3 0,-3-1-42,-1 1 0,0 1 174,0 3-65,6-5-617,-5 4 41,5-10-866,-6 5 610,0-6 0,1 0-846,3 0 1,-1-2 65,5-2 1,-4-3-237,5-5 1,-1 0 532,4-1 1,1 1 546,-1-1 0,6-5 0,1-1 0</inkml:trace>
  <inkml:trace contextRef="#ctx0" brushRef="#br0">31497 12402 8154,'0'13'838,"0"-1"1,0 2-307,0 2 0,0 4-167,0 5 1,-4-1 10,0 1 0,0 1 11,4 3 1,0-7 152,0 3 0,0-8-98,0-1 0,0-2 343,0-2-758,0-5 1,1-1 57,3-6 1,-1-2-538,5-2 0,1-4 351,3-9 0,5 2-265,-1-5 1,5 0 120,-5 0 0,2-4-689,-1 4 0,-3-2 321,2 1 0,2-1 236,-1 5 0,-1 1 261,-3 3 0,-1 6-51,0 3 0,1-1 155,-1 1 1,1 1-74,-1 7 0,-4-1 408,1 5 0,-1 0-178,4 5 0,-1-5 130,-3 0 1,4-4 290,-4 5 27,3-7-457,1 9 1,-4-9 66,1 2-209,-6-3 70,2-1 0,-6-4-120,-3 0 1,-3-6 61,-6 2 1,1 1 47,-1-1 1,1 1 32,0-1 0,-1-2 168,1 6 0,-1 0-25,1 4 0,0 0 71,-1 0-340,1 0 1,3 5 108,1 4 0,5 2-153,-1 1 1,8 1 51,5-1 0,3 2-52,5 2 1,-2-2 69,6 3 0,3-2-94,5 1 0,6-2 2,-2 3 0,3 1 40,1-2 0,0 6-14,0-1 0,1 4 42,-1 4 0,-4 2 28,0 6 1,-6 6-139,2 3 0,-8 3 322,-4 5 1,-9-2-94,-4 6 0,-3-7 91,-1-1 0,-5-6 427,-3-7 0,-5-1-236,-3-3 0,1-7 247,-6-5 1,0-6-187,-4 2 0,-5-8-593,-3-1 0,1-5 153,-1 1 1,4-4-1112,-4-4 0,4-8 126,-4-9 0,4-8 1000,-4-4 0,6-8 0,-4-3 0</inkml:trace>
  <inkml:trace contextRef="#ctx0" brushRef="#br0">31783 12402 7710,'-13'-30'2330,"1"9"378,-1 1 0,5 6-3161,0 6 341,5 2 0,3 6-1591,8 0 1,9 6 915,4 2 0,-2-3 787,2 0 0,-1-4 0,5-1 0</inkml:trace>
  <inkml:trace contextRef="#ctx0" brushRef="#br0">26250 13568 7670,'0'-8'-55,"0"0"-5,0 5 0,0-4-171,0 3 183,0 2 356,0-3 1,0 4 155,0-4 187,0 4-347,0-4 0,-2 5-102,-2 0 1,-3 0-46,-5 0 1,-2 0 31,-2 0 0,-4 5 89,-4 3 1,-7 9-65,-2 4 1,-3 3 98,-1 5 0,5-1-107,3 5 0,5 0-109,3 4 1,4-4-76,9 0 1,10-6-223,10-3 1,7-3 20,10-4 0,7-9-197,5 0 0,6-5-864,-1-3 1,1-6 61,-2-2 930,3-3 0,-4-12 1,6-4-1</inkml:trace>
  <inkml:trace contextRef="#ctx0" brushRef="#br0">26622 13655 7672,'-14'4'1520,"-2"0"0,2 6-1173,-3-2 0,1 10-273,3 7 1,0 1-387,8 7 1,1-5 240,4 1 0,2-5 392,2-3 0,7-3-43,5-6 1,1-5-203,-5-3 0,5-2-90,-1-2 1,6-2-169,-1-2 1,3-7-67,0-5 0,1-5-45,0 5 0,-6-6 37,-2 1 0,1-3 95,-2 0 0,-5-1-169,-7 0 1,-2 0 5,-2 0 0,-2-2 334,-2 2 0,-3-1 99,-5 9 0,-6 2 109,-3 7 0,-6-2-104,-2 6 0,0 5 58,4 8 0,0 3-117,1 5 1,3 2 23,0 6 0,6 0-178,-2-1 0,9 1 35,4 0 0,3-2-365,1-2 1,5-7 29,3-6 0,9-5-98,4 1 1,6-3 115,2-1 0,6-5 381,-2-3 0,3-3 0,6-7 0,2-2 0</inkml:trace>
  <inkml:trace contextRef="#ctx0" brushRef="#br0">27031 13556 8961,'-4'18'337,"0"2"0,-4 9-213,4 4 1,-1 3 398,5 1 0,0 1-24,0-1 1,0-5 57,0-4 0,0-7 50,0-4-210,0-4-431,0-6 1,2-3 83,2-8 0,-1-4-160,5-8 1,0-4 4,5-5 1,-2-1-508,-3-3 1,3 3 121,-3-3 0,3 3-187,2 1 1,-5-4 284,0 0 1,1 2 1,3 6 0,0-1 384,1 5 0,-1 2-55,1 7 1,-1 4 62,0 8 1,1 4 64,-1 9 0,-4 8 29,1 8 1,-7 3 7,3 1 1,-3 4 115,3 0 0,-4 1-50,3-5 0,2-1-128,-2-3 1,5-3-95,0-5 0,-3-6 89,3-2 0,-1-9-603,4-4 1,5-2 112,0-2 0,5-7 453,-2-6 0,9-5 0,3-6 0</inkml:trace>
  <inkml:trace contextRef="#ctx0" brushRef="#br0">27738 13643 7668,'-23'5'941,"2"3"0,2 9-518,2 4 1,2 9-981,-5 7 1,10 9 255,2 3 1,5 2 689,3-9 0,5-5-90,4-4 1,2-7 136,1-1 0,1-2-116,-1-6 0,2-2 105,2-7 1,-1 2-633,6-6 0,0-1 173,4-7 1,1-3-821,3-6 0,-2-5 149,6-2 705,0-4 0,5-6 0,-1-2 0</inkml:trace>
  <inkml:trace contextRef="#ctx0" brushRef="#br0">27999 13208 7663,'-17'21'1364,"1"0"0,-6 2-610,1 10 0,2 13-906,-2 16 0,7 7-289,8-30 0,0 0 0,2-1 0,1 0 544,2 2 1,2-1 0,9 27 171,2-4 0,9-15 337,-1-6 1,4-8-368,1-8 1,0-2 105,-1-2 1,-3-5-585,0-7 1,-2-4 110,2-5 1,3-1-926,1-3 0,0-5 522,4-7 1,-3-3 524,-1-6 0,5 0 0,2 0 0</inkml:trace>
  <inkml:trace contextRef="#ctx0" brushRef="#br0">28309 13630 7663,'0'18'0,"-1"-3"1088,-3 6 0,-2 1-482,-2 7 1,2 0-602,6 8 1,0-2 71,0 6 1,7-4 223,6-4 1,3-7-110,5-5 1,1-6 182,-6 2 1,1-5-338,-5-4 0,1-2-314,-1-6 1,-1-2-120,-3-2 0,8-4-525,-4-8 0,5-4 122,-1-5 1,-2-1 797,2-3 0,4-8 0,-1-7 0</inkml:trace>
  <inkml:trace contextRef="#ctx0" brushRef="#br0">28780 13146 7663,'-5'13'957,"-2"5"189,-5 2 1,-1 15-813,1 6 0,1 17-311,3 8 0,2-28 1,2 1-192,1 3 1,2-1-1,-1-1 1,1-1 295,2-2 1,2 0 0,4 31 345,5-10 0,1-5-21,-1-7 0,-1-5-301,-2-8 1,0-4-140,-5-8 0,0-3-506,-4-6-270,0-5-933,0-2 496,-5-16 0,2-2 1200,-5-12 0,-6-5 0,-5-2 0</inkml:trace>
  <inkml:trace contextRef="#ctx0" brushRef="#br0">28421 13692 7663,'0'-7'3305,"0"-4"-3742,0 10 1,7-5 381,5 6 1,10 6 283,7 2 1,11 2-198,1-2 1,2 3-94,3-3 1,-6 2-613,1-2 1,2-2 252,-2-6 1,-4 0 28,-4 0 1,-5 0 83,1 0 0,0 0 117,-4 0 0,1-4 30,-10 0 0,-3-5-76,-5 5 777,-5 0-538,2-2 0,-6 6 955,-3 0 0,1 7-457,-5 10 1,-1-2 166,-3 6 0,1-1-212,3 5 0,-2 0-252,6 0 1,0-2-41,4-2 0,0 1 24,0-5 0,0-1-261,0-4 1,4-3 105,0-1 1,10-5-624,-2 1 1,9-4 277,0-4 0,2-3-671,2-6 1,4 1 227,0 0 0,4-6 102,-4-3 0,-2 2 653,-6-2 0,1 0 0,-5-3 0,2-1 0,-7 0 0,2 0 0,-10 0 0,4 6-95,-3 3 1,-1 2 94,-4 1 0,-2 6 553,-2 3 1,-3 3-77,-5 1 1,0 5 35,-1 4 1,1 2-113,-1 1 1,2 5 58,3-1 0,-2 5-78,6-5 0,-4 7-130,4-3 0,-2-1 209,2 2 1,3-2-116,-3 2 1,2 1 10,2-5 0,2 1-126,2-2 1,-1-6-200,5 2 0,-4-8-96,4 0 1,0-2-264,5-2 0,-1-2 163,1-2 1,3-4-300,1-8 0,3-4-575,-3-5 0,4 5 429,-5-1 0,1 0-96,-5-3 1,1-3 310,-1-2 0,-1 3 192,-3-3 1,3 7-4,-2 2 0,-3 4-205,3 0 900,-1 8-458,-1 2 1,3 13 340,-6 5 1,1 6-175,-1 7 1,-1 4 333,5 0 1,-4 6-59,5-2 1,-5 2 89,4 3 0,-1-5-129,1 0 0,3-4 93,-2 4 0,-4-6-65,-1 2 0,2-8-118,-2-5 0,4-2-249,-4-1 0,2-6 96,-2-3 0,-1-4-404,5-4 0,0-3-161,5-6 0,0-1-429,4-2 1,-2 1 233,6-6 0,-5 0-395,5-3 0,-6 3 374,2 0 0,-3 1 204,-2-5 1,0-4 291,1 0 1,-5 0-102,0 4 0,-5 0 526,1 1 40,3-1 360,-6 6-415,5 6-65,-6 8 0,-4 10 243,0 3 0,-2 5-187,2 3 1,3-1 236,-3 6 0,-2-4-173,2 3 1,0 0 52,4 0 0,0 4-107,0-4 0,0 2 53,0-1 0,1 1-141,3-5 1,-1 3-60,5-3 0,1-2-400,3-7 1,2 2 234,2-6 0,4 0-776,4-4 1,-2-1 423,3-3 0,-3-7-251,7-6 0,-3-3 34,-1 3 0,0-1-105,0 2 1,-2 0 273,-2-4 0,1 0 182,-5 0 0,-1-4 178,-3 4 1,-1 0-89,0 0 1,-1 5 293,-2-2 0,-2 3-158,-3 2 355,-3 5-150,5 1 1,-6 12 132,0 2 1,0 3 46,0 2 0,4 3 160,0 1 1,1 3-34,-1-3 1,-1 4-164,6-5 0,-5 1 45,4-5 0,0 0-144,5 1 0,-1-2 32,0-3 1,2-2-154,3-6 0,-2 0-86,6 0 0,-1-2-132,5-2 1,4-7-410,0-5 0,1-5-353,-1 4 1,-3-3 372,3 3 0,-4-5-198,-4 1 1,1 2 247,-6-2 0,5 5 272,-4-5 1,-1 7-89,-3 2 156,-1 0 0,-1 12-63,-3 0 1,-2 9 143,-6 8 0,-6 9 304,-2-1 1,-3 7-159,-1-4 1,-5 6 423,1-6 0,-7-3-273,3-4 1,-4-4 263,0 3 0,-3-6-260,-2-2 1,3-1-196,-3-6 0,2-1-40,-2-4 1,7-3-199,-3-5 1,8-2-1084,1-11 1,3 1 160,5-5 1046,3 0 0,10-5 0,2-2 0</inkml:trace>
  <inkml:trace contextRef="#ctx0" brushRef="#br0">31249 13618 12306,'-7'-7'1240,"2"3"-1403,5 8 0,0 3-233,0 5 0,4 5 315,0-1 0,4 1 243,-4-5 0,6 2-162,-2 3 0,-2-4 0,-1 5 0</inkml:trace>
  <inkml:trace contextRef="#ctx0" brushRef="#br0">31311 14387 7625,'-18'20'1726,"-2"1"0,-5 4-950,-4 4 1,3 9-1177,-3 0 0,8 2 82,4-3 1,5-4 137,4 0 0,1-6-182,3 2 0,1-7-228,-5-1 1,-2-6 589,-6 2 0,2-3 0,-4-2 0</inkml:trace>
  <inkml:trace contextRef="#ctx0" brushRef="#br0">26796 15019 7610,'-25'-4'109,"0"0"0,-1-4-73,-3 4 1,1 5-136,-5 7 0,6 10 71,-2 7 1,-2 1 565,2 7 0,6 2-75,6 6 0,5-1 169,4 5 1,4-6-321,8-2 1,5-6-234,12-11 1,5-3 40,11-9 1,1-2 66,-1-6 1,4-6-245,1-2 1,-1-9 111,-4-3 1,3-4-192,-3-1 1,-1 0-3,-7 1 1,-7-1-57,3 0 1,-10-4 102,-2 0 0,-7-4 73,-6 4 1,-2-4 9,-7 4 1,0-4-20,-12 4 0,-1 2 213,-7 6 0,3 3-50,-3 6 1,-1 5 22,1 3 1,-2 8-113,2 4 0,2 9-140,-6 3 1,5 9 20,-1 4 1,9 2-182,3-2 1,3 4-687,2 0 0,5-5 441,3 1 1,9-7-1037,8-5 1534,10-3 0,14-6 0,8 0 0</inkml:trace>
  <inkml:trace contextRef="#ctx0" brushRef="#br0">27590 14982 7610,'-7'25'0,"-9"-4"0,4-1 0,-3 2 505,3 7 0,-5 7-409,0 5 0,2 5-133,7-5 0,2-1-4,6-7 1,0-4 143,0-8 1,5-3 6,-1-6 390,0-5-1008,1-1 0,2-12 179,6-2 1,3-9 328,1-3 0,10-9 0,0-3 0</inkml:trace>
  <inkml:trace contextRef="#ctx0" brushRef="#br0">28297 14399 7625,'-6'25'0,"-2"5"1142,-9 3 0,-2 11-838,-6 10 0,12-21 0,0 3-826,-2 7 1,1 1 0,1 3 0,0 1 452,-2 1 0,1 1 0,3 1 0,1-1 312,1-4 1,2-1-1,1 0 1,2-1-64,0-2 0,0-1 0,2-1 1,1-1 83,-1-4 0,0 0 1,1 27-84,1-8 1,0-9-432,0-4 1,0-5 67,0-7 0,5-11 49,3-14 0,5-2-1849,3-2 1982,4-6 0,10-6 0,2-8 0</inkml:trace>
  <inkml:trace contextRef="#ctx0" brushRef="#br0">28842 15094 7610,'-30'5'0,"-2"-2"1094,-5 5 0,0 0-875,0 5 0,11-5-1497,5 0 1044,6 1 1,9 2 328,6-3 1,6-3 356,6-5 0,2 0-272,3 0 1,2 0-95,6 0 1,-1 0-121,1 0 1,1 0-154,3 0 1,3 2 169,5 2 0,-4 1 113,0 4 1,-1 2-258,1-3 1,3 4-44,-3 5 1,-4-3 530,-4 2 1,-6 4-173,-6 0 0,-6 5 170,-3 4 1,-4-3-133,-4 3 1,-10-7 505,-11-1 1,-7-2-192,-9 2 0,-3-7-62,-6-6 1,-1-5-490,-3 1 0,-2-4-133,-6-4 0,-2-5-1511,-2-7 1,4-8 1278,0-5 1,32 11 0,1-2 407,-21-17 0,-3-2 0,8 3 0,3-1 0,-1-3 0</inkml:trace>
  <inkml:trace contextRef="#ctx0" brushRef="#br1">3870 12601 8181,'-12'-7'1008,"0"3"1,3 11-595,1 9 1,5 21-174,-1 21 1,3-22 0,1 1-131,0 6 0,0 1 1,0 2-1,0 0-722,0 4 1,0 0-1,0-1 1,1 0 358,1-1 0,0-1 0,1-6 0,1-1-276,2-4 1,1-2 0,9 14 195,1-10 0,5-16 332,-2-10 0,4-5 0,1-7 0</inkml:trace>
  <inkml:trace contextRef="#ctx0" brushRef="#br1">3610 12564 7792,'-25'-50'1093,"3"-1"1544,6 6-2249,5 5 1,12 26-319,3 5 1,15 7-532,14 2 1,10 1 347,11 3 1,4-1-199,8 5 1,2 2 344,-33-3 1,0 2 0,28 12-172,-5 8 1,-7 4 100,-1 8 1,-2 5 23,-7 8 0,-6 2-60,-10 6 1,-6 2 474,-7 2 1,-5 3-145,-4-32 0,-2 0 1,-2 0-1,-3 0-283,-1 1 1,-3-1-1,-2 0 1,-3 0 188,-3 1 1,-1-1 0,-1-3 0,-1-1-32,-2-1 1,0-2 0,-19 25-51,-5-9 0,-1-5 233,-3-8 0,-1 2 5,1-6 0,-1-5-246,0-3 0,2-6-140,3 2 0,-1-1-593,9-3 1,2-4 614,11-9 1,6-1-1147,5-3 0,2-3 919,7-5 0,3-6 269,9-3 0,6-8 0,11-3 0</inkml:trace>
  <inkml:trace contextRef="#ctx0" brushRef="#br1">4689 13283 7727,'-31'0'0,"2"0"0,2 8 2173,3 9 1,4 14-1513,4 19 0,7 0-922,5 3 1,8-4-343,5-8 0,7-7-1580,5-13 1431,-3-9 1,-2-7 311,-7-10 1,-2-1 439,-3-7 0,-3-5 0,5-1 0</inkml:trace>
  <inkml:trace contextRef="#ctx0" brushRef="#br1">4975 13333 7742,'0'23'2042,"0"-2"0,0 3-1376,0 1 0,-2 7-96,-2 9 0,3 3-128,-3 6 1,4-5-97,4 1 0,-2-6-244,7 1 1,-5-13 233,4-8 575,-5-10-606,2-4 0,-6-12-206,-3-2 0,-3-6-296,-5-7 1,-4-1 185,4-11 1,-3 0-687,7-4 0,-2 0 397,2 0 1,-2-9-907,6 1 1,0-6 485,4 5 0,5-1 236,4 2 1,3-2 62,4 6 1,5 6-35,8 10 1,1 12-67,3 8 1,7 4-229,-2 1 0,2 11 749,-3 6 0,0 10 0,0 5 0</inkml:trace>
  <inkml:trace contextRef="#ctx0" brushRef="#br1">5235 13556 7706,'-33'-20'1580,"0"4"283,11 8 1,0 8-2343,14 8 1,8 7-8,8 2 0,8-1 259,5-3 0,2-2 17,2-3 1,4-3 453,0-5 1,1 0-75,-1 0 0,-2 0 39,2 0 0,-3-1-227,-1-3 1,-1-3-151,1-5 0,-1-1-95,-4 1 1,0-2 104,-4-3 1,-6 2-136,2-5 0,-8 3-81,0-4 0,-2 5-71,-2-5 0,-6 2 213,-2-2 0,-7-1 250,-2 6 0,-3-5 280,3 4 0,-4 6-224,5 7 1,-2 3 241,1 1 1,4 1-187,-4 3 0,3 3 445,2 6 0,0 5-227,-1 2 0,5 4 94,0 1 0,1 3-55,-2 1 0,4 6 46,5-2 0,0-1-133,0 1 0,3-6-103,5 2 1,6-3-229,11-1 1,5-6 95,3-2 1,4-5-859,4-3 0,4-5 181,4-8 1,5-5-162,0-7 1,-2-8-120,-6-4 0,-4-3 892,-4 2 0,2-1 0,-3-6 0,-6-1 0,-3-3 0</inkml:trace>
  <inkml:trace contextRef="#ctx0" brushRef="#br1">6004 13271 7706,'-29'1'1778,"0"3"1,0 4-859,5 9 0,4 9-530,4 11 0,7 0-131,5 5 1,13-4-96,3 0 1,9-8 75,-1-5 1,4-6 112,1-7 1,4-5-314,-1-3 0,1-2 63,-4-2 1,4-2-971,0-2 0,4-4 431,-4-9 0,4-2-948,-4-6 0,4-5 586,-4-3 1,4-7-857,-4-1 1393,-5-1 0,-1-6 0,-4-3 1</inkml:trace>
  <inkml:trace contextRef="#ctx0" brushRef="#br1">6463 12489 9003,'-11'13'2215,"3"7"0,4 23-1962,8 19 1,2-21-1,2 2-672,3 8 0,2 1 0,4 3 0,2-1 604,3 2 1,2 0 0,0-3 0,0 0-86,1-1 0,0-1 1,-1-5-1,0-2-85,-1-2 0,-1-1 0,-2-8 1,-2-2 77,11 23 0,-9-4-424,-3-9 1,-9 0-129,-4-3 1,-4-8-530,-4-5 1,-10-6 401,-11-7 0,-5-5-1671,-7-3 2257,0-2 0,-2-6 0,-2 0 0,-3-1 0</inkml:trace>
  <inkml:trace contextRef="#ctx0" brushRef="#br1">6240 13432 7702,'-8'-9'697,"-1"1"0,7 4 956,-3-4 1,15 5-1002,7-1 0,13 3-146,11 1 1,9 0-443,12 0 1,-26-1-1,1 0-223,2 0 1,1-2 0,3-2 0,2-1 177,0-2 0,1-1 0,-3-1 0,-1-2 31,-2 2 1,-1 0 0,-4-2 0,0 0-343,-1 0 1,-2 0 0,23-12-233,-9 3 0,-10 1-685,-16 7 0,-3-2-462,-9 7 1671,-2 2 0,-6 13 0</inkml:trace>
  <inkml:trace contextRef="#ctx0" brushRef="#br1">2692 14709 7671,'-57'-18'886,"5"9"1276,11-4-2282,10 9 144,19 4 0,19 1 53,14 4 0,14-10 128,15-3 1,8-4 38,-24 4 1,2-1-1,3 2 1,1-1-322,6-2 1,3-1 0,4 3 0,3 0 378,6-2 1,4-1 0,-15 4 0,2 0 0,1 1-633,8-3 0,2 1 1,1 0-1,2-1 1,2 1-1,1 0 405,-12 2 0,1 0 0,1 0 0,-1-1 1,1 0-1,1 0 0,0-1 0,0 1-272,1 0 1,1 0 0,1 0 0,-1-1-1,1 1 1,1-1 0,-1 0 0,1 1 247,-1 0 1,0-1-1,0 1 1,0 0-1,-2 1 1,-1-1-1,-1 1 1,1 0 32,-1 0 1,0 0 0,0 0-1,0-1 1,-2 1 0,-1 0-1,0 0 1,0 0-22,0 0 1,0 1-1,-1 0 1,1 0-1,-1 0 1,1 0 0,-1 1-1,0-1 30,0-1 0,0 1 0,0 0 0,-1 0 0,14-1 0,-2 1 0,0-1-200,-2 0 0,0-1 0,-1 0 0,-5 0 1,-1 0-1,-1-1 160,-1-1 0,-1-1 0,-1 0 0,-3 1 0,0 1 1,-1-1 34,-2-1 1,-1 0 0,-2 1 0,16-4 0,-2-1 20,-4 2 0,-2 0 1,-5 2-1,-2 0 374,-6 2 1,-2 0 0,-1 1 0,-2 0-222,23-5 0,-10 1 764,-11 2 1,-7 4-735,-9 5 864,-8 0-1609,-8 0 1,-6 0 537,-3 0 1,-9 0-612,-8 0 1,-2 1-165,-2 3 0,-5 3-1238,-3 6 1,-3 5 1927,-1 2 0,-6 4 0,-1 0 0</inkml:trace>
  <inkml:trace contextRef="#ctx0" brushRef="#br1">2791 15280 7740,'-11'-29'439,"-5"0"0,-1 5 660,1 8 1,2 9-645,1 7 0,2 18-148,3 15 1,1 21-335,5-20 1,0 2-1,1 1 1,1 0-282,-2 4 0,0 1 0,1 2 1,0 0 277,1 3 1,0 1 0,0 2 0,0 0-22,0 2 0,0-1 0,2-6 0,2-1-58,-1 1 0,2-3 1,6 26 77,1-10 1,1-11-90,-1-6 1,2-9-373,3-8 0,-2-6 208,5-9 0,2 0-572,7-5 0,-2-5 856,1-7 0,-1-3 0,-3-2 0</inkml:trace>
  <inkml:trace contextRef="#ctx0" brushRef="#br1">3213 15887 7704,'-36'25'0,"3"0"0,3 12 1172,5 9 1,6 9-982,2 11 0,9-3-525,4 3 0,2-15 104,2-9 1,6-12 388,2-13 0,7-2 14,2-11 0,1 0 291,-2-4 1,-2-5-377,3-4 1,1-7-213,-2-5 0,1-4-68,-5-4 1,0 2 344,1-6 0,-1-3-311,1-1 0,-2-3 115,-3 7 0,2-3-304,-6-1 1,0-1 169,-4 1 0,0 1 165,0 3 0,0-1 107,0 5 1,-6 3 421,-2 9 1,1 2-252,-1 11 1,5 3-95,-1 9 1,3 12 86,1 18 0,0 6-40,0 10 0,1 2-451,3 6 0,7-1 142,6-3 0,5-5-206,-2-7 0,5-5 154,4-8 1,-3-5-7,3-12 1,2-5-229,-2-11 1,-2-7 126,-6-5 1,5-7-236,-5-10 0,1-3 146,-6-5 1,-2-2-891,3-2 1228,-9-3 0,2-6 0,-4 1 0,5-1 0,5 0 0</inkml:trace>
  <inkml:trace contextRef="#ctx0" brushRef="#br1">3598 15292 7687,'-18'32'1272,"4"9"243,-3 0 1,5 15-1095,4 10 1,4-25 0,2 3-755,1 7 1,2 2 0,4-5 0,1 0 254,1-2 0,3-1 0,2-5 0,3-2 110,18 25 0,-1-10 412,1-16 1,-7-10-145,-1-7 1,-6-10 986,-6-6-984,-6-3-389,-2-1 1,-5-1-611,0-3 1,0-10 978,0-11 1,0-1-1071,0-7 1,2 0 290,2-4 0,7-2 22,5-2 0,6 6 186,-1-2 1,2 12 96,2 1 0,0 8 82,0 4 1,-2 5 159,-2 7 1,1 13 125,-5 7 1,1 9-174,-2 8 0,-6 6 491,2 3 1,-8-2-243,0 1 0,-2-5 170,-2 1 1,-2-7 122,-2-6 1,-4-7 300,-9-4 1,2-4-568,-5 0 1,-1-2-86,-4-3 1,-4 2-677,0-6 1,-1 0 378,1-4 1,3-1-832,-3-3 1,3-3 106,1-6 0,4-1-360,0-2 1,10 2 438,-1-2 747,8-4 0,-2 1 0,6-6 0</inkml:trace>
  <inkml:trace contextRef="#ctx0" brushRef="#br1">4379 15999 7672,'-18'19'918,"-2"-2"0,-4 4 1233,-1 3 0,6 8-1855,2 9 1,9-2-826,4 2 1,8-5 238,4-7 1,3-7 282,2-14 1,-1-2-22,1-6 0,-1-7 101,0-5 1,1-2-82,-1-7 1,1 2 0,-1-2 1,1-5-277,-1 5 1,-4-6 114,0 2 0,-5 0-31,1-4 1,-2 2-37,-2-2 1,0 3 79,0-3 0,0 2 202,0 3 1,-7 0-153,-6 4 1,0 3 514,-8 9 1,0 2-235,-4 6 0,2 4-65,2 9 0,-2 3-204,2 17 0,3 6-188,2 6 1,3-2-290,5-2 0,3-6 270,5-2 1,1-5-44,3 0 1,4-8 43,9-8 1,-2-1-298,6-7 0,-1-1-7,5-7 603,-5-3 0,9-16 0,-3-4 0</inkml:trace>
  <inkml:trace contextRef="#ctx0" brushRef="#br1">4578 15875 7672,'-20'12'0,"2"4"1089,6 4 0,0 9-592,-1 17 1,6 5-656,3 11 1,8-2-176,5-2 0,7-8 312,5-9 1,-1-4 154,5-4 0,-7-8 367,7-8 0,-4-5-324,-1-4 0,0-2-123,-4-6 0,-3-1-403,-1-4 1,-1-7 200,-7-9 0,6-3-381,-2-5 0,-1-3 420,1-5 1,0-1-220,5 1 1,-5-1-82,0-4 1,-3 4-54,3-4 0,-4 4 291,4 1 1,-4-1 228,5 1 1,-5 6 342,4 2 0,-4 9-240,4 8 154,1-1 1,3 23-162,1 3 1,-5 9 88,0 7 1,0 6 25,5 7 1,-1-1 25,1-4 0,-1 0 51,0 1 1,1 3 19,-1 0 0,1-3-156,-1-5 0,-1-6-15,-3 2 1,2-4 27,-6-4 0,0-4 288,-4-4-25,0-6-292,0-2 0,-1-6 378,-3-3 0,1-3 350,-5-6 1,-1-4-884,-3-4 1,4-3-132,-1 0 1,5-1 102,-4 0 0,1-5-418,-1-3 0,2 1 184,6-1 0,0 4-137,0-4 0,2 0 85,2-4 1,4 5-36,9 3 1,3 3-23,9 1 0,-1 7-99,5 6 0,0 5-261,4 7 0,0 5 238,1 4 0,-7 7-500,-2 5 1,-2 2 953,-3 2 0,1 5 0,0 2 0</inkml:trace>
  <inkml:trace contextRef="#ctx0" brushRef="#br1">6178 15999 7637,'-13'-12'1852,"1"-1"-1549,0 1-468,-1 5 387,1 1 1,1 12-62,3 2 1,-2 9 652,6 3 0,0 5-316,4 4 1,-2 3-57,-2 5 1,3 0-212,-3 0 1,2 1-237,2-1 1,6 0-62,2 0 1,2-5-254,-2-3 0,7-8-133,-3-5 0,4-6 260,-4-2 1,5-7-1017,-1-1 1,2-11 437,-1-9 1,-4-8-57,4-1 0,1-5 457,-2 1 1,2-7 368,-1-2 0,2-4 0,6 1 0</inkml:trace>
  <inkml:trace contextRef="#ctx0" brushRef="#br1">6463 15937 7637,'-5'18'749,"-2"3"201,-6 8 0,2 4-492,3 8 1,3 3-6,5 6 1,1-5 113,3 1 1,7-4-227,6 0 0,5-4 92,-2-13 0,0 1-92,0-9 1,-3-2-126,4-7 0,-8-4-101,0-8 0,-1-3-90,-4-5 1,-2-10-144,-2-3 0,2-12-326,-2 0 1,0-7-58,-4 2 0,-4-5 243,0 2 0,-5 2-32,5 2 1,-5-2-56,0 2 0,0-1 347,0 5 1,-2 7 169,3 5 1,-3 7 312,-1 10 1,-5 2-347,1 6 0,-2 13 46,1 7 0,2 11-511,-6 10 0,6 7 183,-1 6 1,2 0-913,1-5 1,6 0 500,3-4 1,3-4-66,1-7 0,7-10 30,5-7 1,8-5 588,8-3 0,4-9 0,5-7 0</inkml:trace>
  <inkml:trace contextRef="#ctx0" brushRef="#br1">6972 15801 7630,'-7'6'882,"-5"-1"0,-2 0-108,-7-1 1,6 11-293,-2 2 0,5 5-962,4 3 0,9 1-2,11 3 0,12-3-154,9 3 0,-1-4 515,1-4 1,0 1 415,4-6 1,-4 2 344,0-1 1,-7-4-375,-1 4 0,-3-3 374,-9-2 1,2 2-287,-7 2 1,-2-6 70,-2 2 0,-8-2-135,-5 2 1,-4 1-234,-8-1 0,-1-1-98,-11-2 0,0-3-305,-5-1 1,0-4-284,-3 3 1,3-4 349,1-4 1,1-4-702,7-9 0,3-2 387,10-6 0,5-1 593,11-3 0,5-8 0,2-7 0</inkml:trace>
  <inkml:trace contextRef="#ctx0" brushRef="#br1">7418 15242 7630,'9'17'694,"-1"0"0,0 11 975,5 6 0,5 23-1405,-8-20 0,0 1 0,4 7 0,1 2-749,1 2 1,1 1-1,3 3 1,0-1 516,1-2 0,0-1 0,1 1 1,0-2 17,-3-6 0,-1-1 0,0-4 0,-2-2 153,9 18 0,-6-7-445,-2-5 0,-9-8-40,-4-4 1,-4-4 13,-4-4 1,-10-4-375,-10-4 1,-7-6-1662,-6-3 2303,0-8 0,5 2 0,2-3 0</inkml:trace>
  <inkml:trace contextRef="#ctx0" brushRef="#br1">7530 16073 7626,'12'0'0,"1"-4"1888,-1 0 0,5-4-1085,-1 4 1,6-4-842,-1 3 0,8 1-42,4 4 0,4-4-298,5 0 1,-2-6 212,5 2 1,-4-4 136,5-5 0,-6 2 16,1-6 0,-9 5 9,-7-5 1,-3 6-23,-10-2 0,2-1-129,-10 2 1,0-1 67,-4 5 0,-5 1 53,-3 3 1,-5-2-11,-3 6 0,-4 0 186,-5 4 1,1 5-137,-1 4 0,-1 7 279,-3 5 1,4 2-129,0 2 1,2 0 48,6 0 0,1 1-106,3 3 1,2-7-24,3 3 0,2-7 15,6 2 0,13-5-19,7 2 1,7-5-31,10-3 0,1-4 23,8-5 0,4 0-86,-1 0 0,-3-4 65,3 0 1,-3-6-136,-1 2 0,1 2 145,-9 2 0,-3 3 165,-9 1 0,-5 1-36,-4 3 0,1 7 183,-5 6 0,-2 5 215,-10-1 1,-7 2-207,-6 2 0,-6 4 23,-10 0 1,-4-4-103,-8-5 0,-5-5-327,-8 2 0,-2-7-8,-6-2 0,-1-5-614,-4 1 1,0-8 345,32 0 1,0-1 0,-1-2-1,1-2-1093,-27-12 0,10-6-714,15-2 0,6 0 2112,11 4 0,0-4 0,9 0 0,7 1 0,8 2 0</inkml:trace>
  <inkml:trace contextRef="#ctx0" brushRef="#br1">9614 14635 8315,'-12'0'225,"-1"0"-450,1 0 1,1 11 85,3 5 1,-2 20 539,6 14 1,0-12 0,0 4-182,1 10 0,1 3 0,-2 12 0,0 4-689,3-16 0,0 2 0,-1 0 0,-1 3 0,0 1 0,-1 0 514,2 7 1,-1 2 0,0-1 0,0-16-1,0-1 1,0 1 0,0 0-39,-1 1 1,0-1 0,-1 1-1,1 0 1,1 0 0,-1 0-1,1-1 1,-1 1-62,0-1 1,0 0 0,0 0 0,0-1 0,0 12 0,1-2 0,0 1 25,0-3 1,1-1 0,-1-1 0,1-4 0,-1-2 0,1-1-96,-1-3 1,0-1-1,1-1 1,-1 16-1,0-3 50,3-10 0,0-3 1,0-7-1,0-3 224,0 17 1,0-13-61,0-11 1,0-7 88,0-1 0,0-6-92,0 2 0,-1-8 1301,-3 0 0,1-7-1938,-5 3 0,4-4 1233,-5-1-1579,1 0 0,1-7 895,3-5 0,-3-6 0,0-7 0</inkml:trace>
  <inkml:trace contextRef="#ctx0" brushRef="#br1">10532 13357 8006,'-12'-18'0,"3"-1"555,1-6 0,5 6-107,-1 2 0,6 4-423,6 0 1,3 2-50,14 3 1,4-3 13,12 3 0,9-3 70,8-2 0,9-3-402,-30 8 1,1-1 0,4-2 0,2 0 293,5 1 0,2-1 0,3 0 1,1-1 47,2 0 1,1-1 0,3-1 0,1-1-26,0 1 1,0-1-1,2-1 1,2-1-309,1 3 0,2-1 0,-21 4 0,1-1 0,0 1 397,1 0 1,-1 0 0,1 0-1,0 0 1,-1 1 0,1-1-290,0 0 0,-1 0 0,1 0 1,-1 2-1,1 0 0,0 0 259,3-1 0,1 0 1,0 1-1,0-1 1,-1-1-1,1 1-35,1 1 0,0-1 0,1 0 0,-1-1 1,1 0-1,-1 0 1,-1 2 0,0-1 1,0 0-1,0-1 0,1-1 1,0 1-9,2 0 1,2 0-1,-2 0 1,-1 0-1,-1 1 1,0 0 25,1 1 1,1-1 0,-1 1-1,1-2 1,-1 1 0,1 0-12,-1 0 1,1 1 0,-1-1 0,2 0 0,1 1 0,-1-1 1,3 2 0,0 0 0,-1 0 0,-2 0 0,-1 0 0,1 0-258,1 1 0,0 0 0,1 0 0,-3 0 0,0-1 0,1 1 242,0 2 0,0-1 0,-1 1 0,2-2 1,-1 0-1,1 0-26,0 1 0,0 1 1,0 0-1,-2-1 1,0 0-1,-1 1 9,0 1 0,1 0 1,-1 0-1,1-1 1,-1-1-1,0 0-47,-1 1 1,0-1 0,0 1 0,1-1 0,-1 0 0,1 0-82,-1 0 0,0 1 0,0-1 0,-2 1 1,-1 0-1,0 0 118,1-2 1,-1 0-1,0 0 1,0 2 0,-1-1-1,-1 1 37,1-2 0,1 0 0,-2 0 0,1 0 0,-1 0 0,1-1-50,1-1 1,1-1-1,-1 0 1,-3 1 0,0 1-1,-1-1 73,1-1 0,-1 1 0,0-1 1,21-3-1,0 0 144,-3 0 0,0 1 0,-1 0 0,-2-1 30,-2 1 1,-2-1-1,-2 2 1,-2-1-47,-3 1 0,-1 1 0,-5 1 0,-1 0 299,-1 3 0,-1 0 0,-5 0 1,-1 1-368,0 1 1,0 0-1,22-3 769,-5 3 1,-10 2-1182,-11-2 1,-7 3 1741,-5 1-1942,-11 0 1216,1 0-1676,-11 0 773,0 0 1,-6 4 212,-2 0 0,-14 6 0,-4-3 0</inkml:trace>
  <inkml:trace contextRef="#ctx0" brushRef="#br1">18918 11175 7988,'0'-17'0,"0"0"0,0 1-22,0 4 24,0-1 0,6 6-176,2 3 0,9 3 263,3 1 1,11 0 53,6 0 1,7 0 151,10 0 1,8 1-416,-28 1 0,2 0 0,2-1 0,1 1 158,0 2 0,1 0 0,2 0 0,0 1 23,-1 0 1,0 2 0,0 0 0,0 0-86,1 1 1,-2 0 0,-4 1 0,-1 0-180,31 12 1,-8 4 134,-9-1 1,-9 3 56,-2 6 1,-16 0 2,-6 4 0,-7 6 99,-9 2 1,-12 6 109,-4 7 1,-13-3-234,11-22 1,-1 0-1,-3-2 1,-2 0 179,-4 4 0,-2 1 1,-3 1-1,-3 0-50,-4 3 1,-2-1-1,-3-2 1,-3-1-218,-1-3 1,-1 0-1,0-2 1,0 0 183,-4-2 1,0 0-1,1-2 1,0-1 16,-1-2 1,0-2 0,5-3 0,1-1-74,4-3 0,1-1 0,3-1 0,1-1-115,-27 8 0,8 4 88,17-3 0,10-2-1018,15 2 0,3-5 931,5 5 105,3-1 0,5 0 0,0-2 0</inkml:trace>
  <inkml:trace contextRef="#ctx0" brushRef="#br1">10582 12564 7848,'-11'-62'173,"2"1"16,-7 3 0,-3 15-101,-2 14 1,-4 9 177,-4 7 1,3 6 195,-3 3 1,2 3-148,-2 1 0,-3 5-170,-5 4 0,-1 11-12,1 5 0,-6 14 8,-2 2 0,18-14 1,0 1-321,-2 4 0,0 2 1,-4 7-1,0 2 320,-2 6 0,0 2 0,-2 3 0,-1 1-492,-1 0 0,0 1 0,12-16 0,1 0 0,0 1 300,0 2 0,0 0 1,0 0-1,0-2 0,1 1 1,1-1-11,-6 15 0,2-1 0,4-7 0,3-3-37,7-9 0,3-2 1,-3 20-19,10-9 1,10-8 7,6-8 1,7-5-36,10-12 0,9-1 4,7-3 0,14-2 87,8-6 0,-29-2 1,2-2-12,3 0 1,1 0 0,2-1-1,2-1 12,3 0 1,1 0 0,5-1 0,0 1-34,3 0 1,0 0-1,3 0 1,0-1 104,-3 1 0,0 0 0,3 0 0,1 1-266,-1 1 1,2 0 0,0-1 0,1 0 72,-4 3 0,0 0 0,-4 0 0,-1 0 172,-4 1 0,-2 2 0,-3 1 0,0 0 0,-1 0 0,-1 0 0,-2 0 0,0-1 0,-2 0 0</inkml:trace>
  <inkml:trace contextRef="#ctx0" brushRef="#br1">9949 16036 7757,'-7'3'1298,"3"5"0,3 13-1091,1 16 0,0 13-14,0 12 1,0 5-572,-1-30 0,2 1 0,1-2 0,0 1 442,0-2 0,0 0 1,6 30 114,-4-11 0,2-13 584,-2-16-433,-3-12 345,5-7 0,-6-16-287,0-2 0,-4-10-574,0-3 1,0-9 163,4-8 1,0-5-410,0 2 1,0-5 269,0-3 0,0 2-92,0-3 0,1 3 325,3 1 0,-1 1-279,5-1 0,0 3 165,5 6 0,1 6-101,2 15 1,-2 3 230,2 9 0,2 5 5,-1 11 1,4 8 156,-5 13 1,1 8 71,-5 8 0,0 10 38,1 7 1,-5 2-387,-3-29 0,-2 0 0,-1 0 0,0 0 120,3 3 0,-1-1 1,0 26 219,4-5 1,-4-11 57,5-6 1,-7-12 894,2-4-847,-2-14 0,-2-1-51,0-15 0,0-3-371,0-8 0,0-5-367,0-8 0,0-4 475,0-8 0,0-1-569,0-7 1,1 2 163,3-7 1,-1 3-389,5 1 1,-3-6 115,3-6 1,1-1 93,-1 27 1,1 1 0,6-25 388,6-2 0,-1 13 152,5 4 1,-1 17 172,-4 12 1,-2 10-129,-5 15 1,-1 10 11,1 14 1,-2 8 370,-3 5 0,-3 3-235,-5 5 0,4 4-126,1 8 1,-1-7 23,-4 3 0,4-8-184,0 0 1,6-3 124,-2-1 0,3-12-458,1-5 0,-3-7-111,-1-5 0,2-9-421,6-7 1,-2-4-473,2-1 0,0-11 652,0-6 1,3-10 713,6-6 0,0-3 0,0-1 0</inkml:trace>
  <inkml:trace contextRef="#ctx0" brushRef="#br1">11066 16061 7699,'-29'25'1556,"0"0"0,0 6-1000,4 7 0,-3 10-213,4 10 1,7 1-505,13-1 1,8-9 88,4-7 1,9-12 506,4-9 0,-2-5-202,1-12 0,-4 1 39,0-5 1,2-6-288,-1-2 1,-1-9-196,-3-3 1,-1-7-14,0-6 1,5 0-325,-1-8 0,5 1-25,-4-1 1,-1 1 252,-3-6 0,-1 1-170,0-5 0,1 2 119,-1 2 1,-1-1 386,-2 6 1,-4 5 1199,-5 7-446,0 9 1,-1 10-418,-3 14 1,1 10 44,-5 15 1,3 10-106,-3 10 1,5 2 38,-1 7 1,3-2-424,1 2 0,0-3 253,0-5 1,5 0 142,4-1 1,3-10-164,5-6 0,-2-7-9,5-5 1,1-7-147,4-6 1,-4-5-305,-1 1 0,1-10-671,4-6 1,0-6 514,-1-7 0,1-5-955,0-3 1,-2-4 1426,-2-5 0,4 2 0,-9-5 0,-2-1 0</inkml:trace>
  <inkml:trace contextRef="#ctx0" brushRef="#br1">11785 15218 7746,'-10'26'921,"-2"3"1,-4 11 518,-1 14 1,12-19 0,2 4-1602,-2 7 1,1 3 0,3 5 0,2 2 361,2 6 1,3 0 0,2-5 0,3-2-227,4-1 1,3-1-1,1-5 1,2-2 44,-1-6 1,1-1 0,0-3-1,0-1 342,16 23 0,-11-8-280,-5-9 0,-12-6 97,-4-2 1,-4-7-168,-1-1 0,-6-7-348,-2-10 0,-7 1-1009,-1-4 0,-5-1 1245,4-4 1,-5-11-2510,2-6 2609,2-5 0,-6-3 0,5 1 0</inkml:trace>
  <inkml:trace contextRef="#ctx0" brushRef="#br1">11537 16098 7698,'0'-12'2682,"4"4"-1805,0-1 0,10 7-199,-2-3 0,11-1-294,1-3 1,8 2-154,9-1 1,-1 0-201,6-5 1,-2 1 51,1 0 0,-2-5-597,-6 1 1,-1 0 366,-3 8 0,-4-2-1320,-8 6 1,-3 0 131,-6 4 1335,1 6 0,-6 1 0,-2 5 0</inkml:trace>
  <inkml:trace contextRef="#ctx0" brushRef="#br1">12219 16297 12604,'-7'-6'2480,"-4"3"-1934,3-5 0,1 4 132,-1-4-1537,5 5 0,-1-4 408,8 3 1,4-3 127,9-5 1,2-1 175,6 1 1,-4-2-72,-1-2 0,0-4-229,0-5 0,1 1 108,-8-1 1,0-1-111,-9-3 1,2 1 238,-2-5 1,-3 6 278,4-2 0,-8 4 152,-1 4 1,-6 5 149,2 7 0,-3 5-155,-2 8 1,1 10 49,0 11 0,-5 12 310,0 13 1,1 5-219,4 7 1,0 1-287,4 3 1,3-1 174,5 5 1,1-10-61,3-2 0,4-7 47,9-6 1,2-4-1,6-8 1,0-9-154,0-12 1,-2-5-139,-2-7 1,2-11-844,-2-5 1,-2-12 484,2-5 0,-5-4-614,5-5 1,-4-2 436,3-5 0,-4-1-45,0 0 0,-2-1 143,-2-2 1,1-4-49,-1-5 0,0 2 316,1 2 1,-1 4 216,1 9 1,3 9 751,1 11 0,-5 12-644,-4 13 1,-3 9 410,3 11 0,-1 7-280,1 10 1,2 6-22,-6 2 1,5 3 384,0 2 0,2 2 135,1-2 0,5 2-191,-1-6 1,1-4 50,-5 0 1,1-1 230,-1-4 0,-4-4-334,1-12 0,-7-3 806,2-6-987,-2-5 1,-2-3-240,0-8 1,-2 0-20,-2-8 1,2 1-141,-7-10 0,5 0-138,-4-3 1,5-5-424,-1 0 1,-2-10-354,2 2 1,0-3 403,4 3 1,2-5-101,2 1 0,-2-3 291,7 7 0,0 2 281,8 10 0,-3 8-112,2 4 0,2 8 23,-1 9 1,1 10 82,-2 10 0,-2 8-24,2 9 0,4 3-199,0 6 0,0-4 99,0-1 1,1-5-98,4 1 1,0-3 113,0-5 1,-1-7 20,1-6 0,4-9-30,0 2 0,0-10-86,-4-3 1,0-7 193,-1-10 1,-3 1 144,0-9 0,-2 3 0,2-7 0,-3-3 0,-6-1 0,0-3-157,1-1 0,-6-2 157,-3-2 0,1 1 131,0-5 0,-3 1 311,-6-2 0,1 5 1503,-5 8-1381,0 8 1,-5 13 132,1 7 0,0 11-272,-1 6 0,1 13-163,-1 12 0,5 3 53,0 10 1,5-7-124,-1 6 1,3-2 237,1 3 0,0-5 12,0 1 1,1-4 6,3 0 0,3-2-242,5-11 0,5-2 103,0-6-330,-1-3 103,-4-11 0,0-7-461,-4-9 1,-1-9 246,-3-6 0,-3-5 41,3-4 0,2-7-383,-2 2 0,1-2-478,0 3 1,-4 0 429,3 0 1,-1-4 61,1-1 1,-3 1 395,4 4 0,0 6-46,-1 7 1,0 4 567,-4 8 0,4 8-278,1 8 0,-1 10 112,-4 15 0,4 4-222,0 8 1,6 3-186,-2 6 0,0-2-37,5-3 1,-4 2-337,8-5 1,2-2 227,2-7 0,1-7 7,-2-6 1,4-6-41,-3-1 0,2-8-4,2-9 1,-2-4-330,-2-9 0,2-8 33,-2-8 592,-3-3 0,5-6 0,-3-2 0</inkml:trace>
  <inkml:trace contextRef="#ctx0" brushRef="#br1">14142 15342 7658,'-32'25'0,"2"2"2326,5 6 1,-4 13-1528,0 16 0,15-22 0,2 2-1166,3 5 1,2 1 0,1 4 0,3 0 462,6-2 0,3-1 1,2-3-1,3-1-46,4-5 0,3-2 0,1-3 0,1-2 306,17 25 0,-3-10-164,-9-15 1,-1-4 282,-4-8 0,-3-3 182,-9-6-966,-2-5 0,-6-3 221,0-8 0,0-4-52,0-9 0,5-6-354,3-6 1,8 0 94,0 4 0,5 2 13,-5 2 0,5 7-124,-5 6 1,5 5 318,-4-1 0,-1 14 286,-3 6 1,-2 12 256,-3 5 1,2 4-312,-6 4 0,0-1 382,-4 6 0,-2-6-197,-2 1 0,-4-2 146,-8-2 1,0-5-32,-4-3 1,-2-9 38,-7-3 0,-3-5-258,-5-4 0,4-2-436,0-6 1,5-1-865,-1-4 0,7-3 578,1-8 0,12-4-2006,0-4 2606,7-1 0,13-11 0,3-3 0</inkml:trace>
  <inkml:trace contextRef="#ctx0" brushRef="#br1">15184 16073 7642,'-16'13'2772,"-1"-1"1,-1 2-1586,2 3 1,2 10-1195,-3 14 0,9 9-30,4 12 1,9 4-310,8 0 1,-3-31 0,2-2 303,17 25 1,4-6 120,-4-15 1,4-5-151,-4-3 1,0-4 80,-4-5 0,-5-7-932,1-9 0,-4-3-298,3-1 0,0-2-919,0-7 2139,4 1 0,-5-21 0,6 3 0</inkml:trace>
  <inkml:trace contextRef="#ctx0" brushRef="#br1">15767 16321 7636,'-19'21'1856,"2"0"0,5 1-829,4 7 0,-2 4-302,6 8 0,7-2-414,9 2 0,12-2-323,9-2 1,2-11-144,3-5 1,-1-7 89,0-6 0,-5-8-107,-3-8 1,-4-9 75,-5-4 1,-2-8-288,-5-4 0,-7-8-26,-1-4 0,-4 0-204,-1 0 1,-1-1 176,-4-3 1,3-1-79,-7 1 0,1-1 334,-4 0 0,-2 6 262,-3 3 0,2 8 324,-5 4 1,-1 14-321,-4 7 0,-5 16 480,-3 8 0,-3 19-398,-1 10 0,-1 10-445,19-22 1,1 1 0,2-2-1,1 0 43,-1 3 1,3 1 0,-8 28-683,4 3 1,10-11 42,7-6 1,7-13 61,10-12 811,8-6 0,4-8 0,8-3 0,3-2 0</inkml:trace>
  <inkml:trace contextRef="#ctx0" brushRef="#br1">16474 16061 7648,'-27'14'1866,"2"2"0,0 6-2272,13 11 1,2 7-13,10 14 1,13 3-181,7 5 1,9-7 455,8-6 1,-1-4 24,-3-8 0,-4-1 367,-8-3 1,-9-9 219,-8-7 1,-9-5-74,-8-3 1,-6 0 218,-10-5 1,2 1-608,-6-5 1,0-2 114,-5-2 0,-2-8-656,3-9 1,4-4 162,12-4 1,3-7-1592,6-5 1960,5-11 0,7 6 0,7-9 0</inkml:trace>
  <inkml:trace contextRef="#ctx0" brushRef="#br1">16958 15565 7665,'-37'56'0,"4"4"1703,0 2 0,16-23 1,2 4-1640,-2 10 0,1 2 1,3 3-1,3 1 148,2 1 0,3 0 1,6-3-1,4-1-91,3-8 0,4-1 0,4-3 1,3-3-261,3-2 1,1-3-1,-2-4 1,1-2 182,19 19 0,-3-11-326,-5-14 1,-9-6 385,-7-9-308,-3-4 0,-6-17-93,0-9 0,-5-9 46,1-12 0,3 2-361,1-5 0,3-5 685,2-3 1,-1-2-636,1 1 0,3 4 415,1 1 0,3 10 323,-3 10 1,1 8-46,-2 5 0,-2 8-40,3 3 0,-5 16 283,-4 10 0,3 11-202,-2 13 1,-4 4 123,-1 13 1,-2-2-262,-2 10 1,-2-5 83,-2 1 0,-1-9 167,-4-8 1,-6-10 265,3-10 0,-9-7-476,0-1 1,-3-12-275,-5 0 0,-8-7-347,-9-2 0,-4-11 341,-3-5 0,-4-12-1228,-5-5 1,29 15 0,0-1 615,-1-1 1,2-1 815,1-4 0,1 0 0,-2 0 0,1-1 0,1-1 0,2 0 0,0 2 0,1-1 0,1 2 0,-1-1 0</inkml:trace>
  <inkml:trace contextRef="#ctx0" brushRef="#br1">16462 16086 7642,'12'-6'0,"1"-1"1981,-1-5 0,6 0-727,3-1 0,9 5-301,7 0 0,17 1-694,12-1 0,-27 2 0,1 2-467,3 2 0,1 0 0,3-2 0,1-1-356,1 3 1,1 0-1,2-2 1,-1 0 356,-5 2 1,-1 0-1,-3-3 1,-1 0-843,25-3 0,-9-3 1049,-8-1 0,-6-2 0,-10-3 0,-3-2 0</inkml:trace>
  <inkml:trace contextRef="#ctx0" brushRef="#br1">12058 17301 8092,'11'-25'0,"3"1"1547,11-1 1,2 7-696,6 6 1,14 5-514,19 7 1,-25 2 0,2 1-730,10 1 1,2 0 0,1 0 0,2-1 413,8 2 1,1-1-1,1-3 1,1 0-179,-21 1 1,1-1 0,-1 0-1,0 0 1,0 0 0,0-1 66,0 0 0,1 0 1,-2 0-1,20-1 1,-1 0 38,-2 0 1,0-2 0,-4 0 0,-2-1-240,-4-1 1,0-2 0,0-1 0,1 0 374,-3 0 1,-1-1 0,-2-1-1,0-1-67,-3 3 0,-1 0 1,-3-2-1,-1-1 60,-2 3 0,0 0 0,-1-1 0,-1 1-233,-2 2 1,0 0 0,26-7-179,-12 1 0,-5 1 101,-6 3 1,-8-2 678,-5 6-1579,-12 0 0,-15 4 1220,-15 0 0,-15 5-1746,-17 3 1655,-12 3 0,22-4 0,-2-1 0,-3 0 0,0 0 0</inkml:trace>
  <inkml:trace contextRef="#ctx0" brushRef="#br1">12368 17487 8039,'-21'-5'1517,"1"-3"0,9-3-558,-2-2 0,11 2-365,2 3 1,19 2-363,18 6 1,24 0-104,-21 0 1,2 0 0,9 0 0,2 0-575,6 1 0,2-2 1,-15 0-1,1-2 0,2 0 521,4 0 1,1-1 0,0-1 0,1 0 0,1-1 0,0-1 99,3-1 1,0 0-1,1-1 1,-3 1-1,0 0 1,0-1-7,-3 1 1,0 0-1,-1 0 1,-4 1-1,-2 0 1,0 0 93,16-4 1,-2 1-1,-3 3 1,-1-1-118,-1 0 0,-1 0 0,0-1 1,-2 0 91,-5 0 0,-1 1 1,-2 2-1,-2 0 36,-7 1 0,-2 2 1,28-4-48,-8-2 1,-8 4-128,-5 5 0,-9 0 86,-7 0 1,-6 0-15,-7 0 2126,-5 0-2022,-1 0 0,-6-2 1068,0-2-1496,0 3-326,0-5 0,-2 5 75,-2-3-3077,3 3 2568,-10-10 1,4 9-1275,-6-2 1,1-1 2184,0 0 0,-6 1 0,-2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4:00.075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93668.38281"/>
      <inkml:brushProperty name="anchorY" value="-120523.5937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02890.57813"/>
      <inkml:brushProperty name="anchorY" value="-133097.187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10822.19531"/>
      <inkml:brushProperty name="anchorY" value="-142586.9062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22910.71094"/>
      <inkml:brushProperty name="anchorY" value="-154469.64063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35557.79688"/>
      <inkml:brushProperty name="anchorY" value="-166278.875"/>
      <inkml:brushProperty name="scaleFactor" value="0.5"/>
    </inkml:brush>
    <inkml:brush xml:id="br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48601.75"/>
      <inkml:brushProperty name="anchorY" value="-177911.71875"/>
      <inkml:brushProperty name="scaleFactor" value="0.5"/>
    </inkml:brush>
    <inkml:brush xml:id="br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62130.78125"/>
      <inkml:brushProperty name="anchorY" value="-190014.9375"/>
      <inkml:brushProperty name="scaleFactor" value="0.5"/>
    </inkml:brush>
  </inkml:definitions>
  <inkml:trace contextRef="#ctx0" brushRef="#br0">175 513 7864,'8'0'-393,"0"-5"428,-3 0-459,-3 1 1,4 2 10,-6-3 97,7 3 206,-6-11 441,12 12-223,-11-12 1,5 9 228,-7-5-154,0 5-138,0-9 0,0 10 302,0-7-254,0 7 1,0-5 116,0 3 0,-2 2 9,-3-7 197,3 6-154,-11-9-33,12 12-78,-12-6-29,5 7 1,-1 2 66,4 3 1,-1 3-69,1 7 0,0 6-24,5 3 1,0 4-17,0 2 0,7-3-18,2-2 0,6 1-5,5-6 0,3-1-81,6-4 0,0-2-44,1-3 0,4-5 84,0-10 1,1-5-76,-6-10 1,-6-3 37,-3-6 1,-6-2-127,-4-3 1,-5 1 46,-10-6 1,-5 6-44,-9-1 1,-9-2 119,-6 2 1,-7-2 6,2 1 1,-4 4 67,-1-3 0,5 5-88,0 4 0,6 4 133,-1 6 1,4 2-105,6 3 1,3 4 77,6 6 0,5 6-79,0 4 0,7 3-51,-2 2 1,5 0 106,5-1 0,3-1-43,7-3 0,6 2 120,4-7 1,4-1-73,5-4 1,1 0 0,9 0 0,-5-1-28,5-4 0,5 2 24,-5-7 0,5 0 6,0-5 0,-3 1 63,3-1 1,-5 2-28,-5 3 1,-3-1-2,-7 6 1,-6 0-59,-3 5 1,-5 11 25,-6 4 1,0 14 211,-5 1 1,-2 14-68,3 0 0,-3 12 44,-2 2 0,0 16-119,0 14 1,0 7-306,0-44 0,0 1 1,-3 2-1,1 1 175,-1 1 1,1 1 0,-1 1 0,1 0-114,1 1 1,2-1 0,2-3 0,0-2-313,7 45 1,7-13 289,7-21 1,2-14 148,13-15 0,-4-13-63,4-7 1,-5-8 88,5-12 0,-6-5-90,1-10 0,-9-7 423,-6-8 0,-2-7-447,-3-2 1,0-2-103,-5-8 0,-2-1-63,-7-9 0,-7 2 47,-2-7 0,-9-3 73,-2-1 0,-1 3-4,1 11 1,-3 8 205,-6 7 0,-1 8 143,1 12 0,-5 9-274,-1 10 1,-5 12-46,0 7 0,0 8-116,0 7 1,4 2-329,7 3 0,1 2-18,4 3 555,3 4 0,6-6 0,0 8 0</inkml:trace>
  <inkml:trace contextRef="#ctx0" brushRef="#br1" timeOffset="733">2571 249 7840,'-15'-23'0,"0"-3"0,1 6 0,-3 0 374,-2 6 0,1 1-76,-7 3 1,1 3-189,-6 7 1,-4 0-25,0 0 1,-5 7 82,4 3 1,-4 8-76,5 1 1,-5 6 102,4-6 0,8 1-113,7-5 0,5-1 16,5 1 1,4 0-198,6-1 1,6-4 34,4 0 1,10-5-34,4 5 1,6-7-77,4 2 1,-1-3 57,6-2 0,0 4-69,5 1 1,0 2 40,0-2 1,-4-2-28,-1 7 0,-7-2 54,3 2 0,-1 3 95,-5-3 1,1 3 24,-15 1 1,1 1 141,-11 0 1,0 4-151,-5 1 1,-8 0-22,-7-6 1,-13 1 27,-11 0 0,-4-2 41,-1-3 1,-6 1 112,-4-6 1,-3 0 81,-2-5 1,0 0 78,0 0 0,7-7-338,3-3 1,5-4-506,5-6 1,4 2 34,11-6 1,9 4 487,10-4 0,4-1 0,1-4 0</inkml:trace>
  <inkml:trace contextRef="#ctx0" brushRef="#br2" timeOffset="1141">2732 352 7913,'15'6'0,"-2"-3"818,-3 7 0,-3-5-259,-7 5 0,6-5-734,4 5 0,3-2 157,2 1 0,1-2-241,4-7 0,2 0 212,8 0 0,-1-2-57,1-3 1,-1-3 85,0-6 0,1-3-54,-1-2 1,-6 1-29,-3-7 0,-4 6 68,-1-6 0,-5 6-101,-1-6 1,-7 5 94,-2-4 1,-8 4-31,-12-4 0,1 4 30,-11-4 0,4 7 201,-8 3 0,1 6-20,-1 8 1,3 0 132,-4 0 0,4 8-138,2 6 0,1 9-15,4 12 0,-2 2 8,6 7 0,7 0-5,8 0 0,3 1 115,2-1 0,14-2-113,5-3 0,14-4 158,6-11 0,5 1-163,5-11 0,3 3-203,7-12 1,-5-1-68,0-4 0,-7-8-378,2-6 0,0-3 75,-5-7 0,-3-1 202,-11-4 1,-6-1-633,1 1 0,-9 0 880,-1-1 0,-1-6 0,-5-1 0</inkml:trace>
  <inkml:trace contextRef="#ctx0" brushRef="#br3" timeOffset="1425">3482 175 7913,'5'15'277,"0"0"0,0 1 158,-5 3 1,0 4 265,0 7 1,5-1-342,0 1 0,8 4-134,1 0 0,1 5 326,5-4 1,-4-6-135,-1-4 1,-1-9 413,1-1-282,-7-1-125,-1-12 1,-7-2-242,0-10 1,-5-10-246,0-4 0,-5 1 36,5-1 1,-1-1-199,1-4 0,3-1-387,-3 1 0,4-2 324,1-3 0,5 3-118,0-4 0,8 4 99,1 2 1,3 6-249,7 3 1,2 4 131,9 1 1,-4 2 159,3 3 0,2 4-98,-2 6 0,2 2 85,-2 2 0,-8 5-360,4 5 0,-11 3-26,1 2 660,-10-2 0,3 10 0,-5-4 0</inkml:trace>
  <inkml:trace contextRef="#ctx0" brushRef="#br4" timeOffset="1741">4085 190 7923,'8'-7'2119,"0"4"-860,-3-7-1697,-3 7 1,11 0 233,-3 13 1,9 6-11,6 13 1,2 7 102,3 3 1,1 4 858,3 1 1,-3 0-222,3 0 0,-3-6-39,-1-4 1,-6-5-32,1-4 1,-7-6 688,1-9-1065,-2-3 1,-4-15 105,-3-7 1,-4-6-615,-6-9 1,-1-4 322,-4 0 1,-2-5-527,-3 4 0,-3-6 200,3 2 0,-3 2 10,-1-3 1,4 3-330,0-2 0,2-2 246,-2 7 0,4 1-7,6 8 1,0 4-259,0 6 260,0 7 0,1 3 508,4 10 0,3 10 0,7 8 0</inkml:trace>
  <inkml:trace contextRef="#ctx0" brushRef="#br5" timeOffset="1934">4834 205 9683,'9'0'2005,"4"0"1,-12 11-1742,4 4 0,2 11-430,-2 3 1,4 2 187,-4 8 1,5-4-409,-5 4 0,2-6 242,-3 1 0,-2-5-1074,3-4 68,-3-4-630,-2-13 958,0-1 1,5-19 821,-1-2 0,8-11 0,-4 2 0</inkml:trace>
  <inkml:trace contextRef="#ctx0" brushRef="#br6" timeOffset="2310">5128 116 7920,'0'23'0,"0"-2"1102,0-6 0,5-3-448,0 2 0,0 4-320,-5 12 1,8-1-161,7 0 0,8 6 14,11-1 0,4 7 368,6-2 0,5-5-143,0-4 0,-5-7-57,-5-9 1,0-1-83,5-3 0,-6-3-315,-4-7 1,-4-7 112,-6-3 0,4-3-762,-4-1 1,-2-8 40,-3-2 0,-4-4-312,-5-1 1,-4-6 281,-6 1 0,-6-7 228,-4 2 1,-5 2 514,-4-3 0,2 3-100,-2-2 0,-3 4 92,3 11 0,-6 4-16,6 10 1,-6 4 418,6 6 1,-6 13-59,6 7 1,-1 12 193,5 7 0,2 5 74,3 5 0,4-1-252,6 6 1,3-7 146,7 2 0,8 2-176,16-2 1,7-7-182,13-8 0,1-4 38,14-6 1,5-9-428,4-10 1,-1-7-483,-9-7 0,-2-8-580,-8-12 0,-2-1-528,-7 1 1,-2-5 201,-12-1 1570,-1-5 0,-8 4 0,-3-4 0,-3 6 0,-1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31894 2964 7404,'0'-7'-1383,"0"2"1376,0 5 0,0-2 32,0-2 31,0 3-43,0-5 1,0 5-11,0-3 4,0 2-2,0-3-7,0 5-21,0 0-5,0-6 28,6 5 32,-5-4 33,5 5 0,-6-2 339,0-2-246,0 3 254,0-5-104,5 6-132,-3 0-131,3-5 149,-5 3-70,0-3 61,0 5-97,0-6 1,1 5 117,4-3 189,-4 2 11,4 2-97,-5-5-28,6 3-15,-5-3 75,5 5-85,-6 0 9,5 0-143,-3 0 1,3-1-11,-5-4 1,2 4 107,2-3 4,-3 3-129,5 1 145,-1 0-146,-3 0 134,9 0-105,-5 5 0,5 2-37,-2 5 0,0 1-5,-4-1 1,4 2-41,-1 2 1,3 0 55,2 4 1,-1-3-70,1 4 1,-5-5 65,0 5 1,1-6-59,3 1 0,-4-2 30,0-1-30,1-1 0,-1-1 128,0-3 8,-5-2 357,3-6-240,-6 0-170,0 0 0,0-6 3,0-2 0,1-3-129,3-1 1,-1-6 40,5-3 1,0-4-42,5-4 0,6-7 39,6-5 0,2-9-22,11-3 0,-19 24 1,2 0-203,3-6 0,1 0 0,2-2 0,1-1 204,1-1 0,0 0 0,1 0 1,0 0 53,-1 4 1,-1 0 0,0 2 0,0 1-30,-3 5 0,-1 1 0,19-25 80,-6 13 0,-5 5-105,-7 13 1,-6 2 3,-3 5 0,-7 5-64,-5 0-126,-3 5 1,-1-1-217,0 8 257,0-3 853,0 5-862,0 0 209,0 0 0,2 1-12,2-3 154,-3 3-161,5-5 36,-6 9-1,0-10-16,0 5-248,0-1 148,0-4 0,0 6-751,0-2-202,0-4-539,0 10 727,0-4 1,0 5 797,0 1 0,-6-1 0,-1 0 0</inkml:trace>
  <inkml:trace contextRef="#ctx0" brushRef="#br0">32204 5668 7890,'-12'-13'0,"0"1"0,1 0 578,2-1-236,-2 6 99,10 2-327,-5 5 0,8 7 333,2 5 1,3 2-138,5 7 1,2 3 225,2 5 0,0 4-122,4-4 0,-3 4-153,4-4 1,-2 4-24,1-4 1,3-4-4,-7-4 1,5-6 79,-5 2 1,1-4-101,-5 0 1,1-6 27,-1-3 1,-4-8-61,1-5 0,-1-3-27,4-5 0,1-7 18,-1-9 0,6-9 21,3-3 1,8-8-366,4 0 1,-15 21 0,1-1 232,1 0 1,1 0 0,3-4 0,2 1-303,2-3 0,2-1 0,2-4 1,1-1 286,0-3 1,0 0 0,0 1 0,1-1-71,0 4 1,-2 2 0,-2 3-1,0 0 57,1 1 1,0 2 0,-7 8-1,0 1 64,21-23 0,-11 16-62,-10 9 1,0 4-144,-8 5 1,-3 8 38,-5-1 319,-5 1-602,2 7 1493,-5-5-1223,0 6 765,0 0-594,0 6-150,0-5 0,-1 4 55,-3-5-529,2 0-158,-3 0 278,5 0 0,-2 0-516,-2 0-405,3 0-742,-5 6 1504,1-5 0,-1 10-634,-2-2 1206,-3-4 0,4 12 0,-5-3 0</inkml:trace>
  <inkml:trace contextRef="#ctx0" brushRef="#br0">31969 7913 10293,'0'18'1529,"0"8"-997,0 11 0,1 2-160,3 6 0,9-1 493,7 2 1,5-2-338,4-11 1,3-3 321,5-17 1,2-7-339,2-14 0,7-17-291,6-16 1,-22 13 0,-1-3-713,0-4 1,0-1-1,6-2 1,1-2 250,-1-3 0,0-1 0,6-3 1,0-1-81,-2 1 0,0-1 0,4-3 0,0 0-97,-2 2 1,1-1 0,0-3 0,1 0-293,-12 15 1,0-1-1,1 0 1,-1-2-1,0 0 1,0 0 708,1-1 0,1-1 0,-1 0 0,1 1 0,0 0 0,-1-1 0,-2 2 0,-1-1 0</inkml:trace>
  <inkml:trace contextRef="#ctx0" brushRef="#br1">31845 10666 8203,'0'-12'-315,"0"-1"-40,0 1 1,-2 4 920,-2-1-36,3 7-39,-5-4-332,6 6 0,0 6 151,0 2 1,4 4 1,0 5 1,6 2 119,-2 6 1,2 0-245,-2-1 0,7 1 38,-2 0 1,2 0-101,-3 0 0,2-2 60,3-2 0,-2 1-107,6-6 0,-5-3 131,5-5 0,1-5-50,7 1 0,-2-15-32,6-10 0,6-10-47,7-15 1,-20 21 0,1-1-399,2-4 0,0-2 1,4-3-1,2 0 182,1-4 0,2-1 0,7-3 0,3-2-512,-13 11 0,1-1 0,0 1 1,1 0-1,1 0 0,0 0 496,3-2 1,0 0-1,1 0 1,0 0 0,1 1-1,0-1-214,4-2 1,0 1 0,0 0 0,-1 0-1,1 0 1,0 1 11,3-1 1,0 1 0,-1 1 352,-4 3 0,0 1 0,0 1 0,4-1 0,1 1 0,-1 1 0,-4 2 0</inkml:trace>
  <inkml:trace contextRef="#ctx0" brushRef="#br1">31907 13097 8529,'-2'-11'148,"-2"3"0,1 2 299,-5 6 0,0 7 139,-5 5 0,-2 12-145,3 9 0,-3 7 50,6 1 0,4 1-130,1-5 1,4-7 90,4-5 0,6-7-37,10-10 0,6-7 176,12-13 1,10-10-400,6-19 0,-22 16 0,0-1-409,3-5 0,1 0 0,5-3 0,2-1 219,2-4 1,1-1 0,0 2 0,1-1-375,3-2 1,0-1-1,1 3 1,1 0 311,-14 11 1,1 1 0,0-1-1,1 1 1,1-1 0,-1 0 48,1 0 0,0-2 0,1 2 0,2-2 0,1 2 0,0-1-876,-1 0 0,0 0 0,0 0 887,3 0 0,0 0 0,0 0 0,1 0 0,0-1 0,1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15928 4589 7843,'-12'-19'145,"0"2"0,3-1-79,1 2 1,5 3 668,-1 5-489,3 5 1,6-6-181,4 4 1,9-8 240,6 0 1,11-7-121,6-1 1,12-8 234,0-4 0,-20 13 0,2-1-512,4-2 1,0 0-1,2-3 1,1 0 306,5-1 0,1 0 0,2-1 0,1 1-379,2-1 1,1 2 0,6 0 0,0 1 286,2-2 1,0 0-1,2 3 1,-1 1-368,-1 0 1,0 1-1,0 2 1,-1 0 349,-1 0 0,0-1 1,2-1-1,0 1-100,-4 0 0,0 1 1,-1-1-1,-1 0-155,-6 2 0,-1 1 1,-2 1-1,0 1 146,-1-1 0,-1 1 1,-5 3-1,0 0 200,-4 0 1,-2 1 0,21-3-347,-18 7 0,-6 5 626,-11-1 1,-3 4-982,-9 4 1,-2-1 961,-6 5 0,0-4-753,0 4 1,0-4 662,0 5 0,0-5-672,0 4 1,-2-1-233,-2 1 0,1 3-341,-5-3-9,5 3 0,-6 2 884,4-1 0,-10 6 0,2 1 0</inkml:trace>
  <inkml:trace contextRef="#ctx0" brushRef="#br0">16809 2741 7923,'0'-12'-362,"0"-1"1,0 5 2,0 0 449,0-1 1,0-3-117,0 0 0,0 3 226,0 1 1,0 0-61,0-5 0,0 1 114,0-1 0,0 1-125,0 0 1,-1-1 95,-3 1 1,1-1-36,-5 1 1,-2 0 107,-6-1 1,0 1-72,-4-1 1,-5 7-65,-4 1 0,-6 0-1,2 1 0,-2 5 24,-3 7 1,-3 3-158,0 2 1,-2 5 81,2 2 0,6 5-89,-2 4 1,8-3 30,0 3 0,10-7-121,6-1 0,2-2-54,7 2 0,0 1 118,4-5 0,10-1-82,2-3 1,9-2 104,-1-3 0,8 3-221,1-3 0,5-1-36,-1 1 1,7-4-16,2 5 0,5-5 91,-2 4 1,-1-5-84,2 1 1,-2-1 242,1 1 1,2-3-121,-5 3 1,-7-1 152,-6 1 0,-8-1-100,-4 5 1,-9 1 460,-4 3 1,-11 0 18,-9 1 0,-11 5 188,-14 2 0,-5 0-236,-7 0 1,-4-3-142,-5 4 0,-4-6 154,0 1 1,0-2-156,4-2 0,4-3-338,0-1 1,10-5 170,-2 1 0,10-4-278,3-4 1,7 1-134,9-5 0,3 4-1078,6-5 790,5 7 1,2-8-469,10 6 1,7 0 1112,9 4 0,2-6 0,2-1 0</inkml:trace>
  <inkml:trace contextRef="#ctx0" brushRef="#br0">16896 2977 7827,'-7'-7'0,"-2"0"184,4 3-11,1 2-404,4-3 418,0 5 0,6 4 146,2 0-24,3 0 1,6-4-110,-1 0 0,1 0-30,-5 0 1,5 0-66,-1 0 1,6-1-147,-1-3 1,-2 1 159,2-5 1,-2 1-108,2-2 1,1-2-206,-6 3 1,5-3 97,-4-1 0,-5-1-55,-4 1 0,-5-2 78,1-2 1,-2 2 38,-2-3 0,-7 4 33,-6 0 1,0 5 89,-8 0 0,2 5-40,-2-1 1,-3 2 16,4 2 1,-4 6 54,0 2 1,0 5-42,3 3 0,-1 7 162,6 6 0,-3 6-100,6-2 0,-1 3-112,10 1 1,0 2 84,4 2 1,7-8-13,5 0 1,8-7-68,9-5 0,-2-5-120,6-7 0,2-4-133,6-5 1,-1-5 78,6-4 0,-5-7-839,4-5 0,0-8 688,0-4 1,-2-3-1,-6-1 1</inkml:trace>
  <inkml:trace contextRef="#ctx0" brushRef="#br0">17380 3014 7814,'-12'0'1259,"-1"0"0,5 1-542,0 3 0,5 5-557,-1 7 1,2-1 47,2 6 0,2-6-328,2 2 0,3-4 209,5 0 1,1-6 122,-1-3 1,-4-4-60,0-4 1,-5-5-103,1-7 1,-2-3-174,-2-6 1,0-1 26,0-3 1,0-2-29,0-2 1,0-1 168,0 5 0,0-1-499,0 1 1,1 2 22,3-1 1,3 7-138,6 4 0,-1 5 158,0 4 0,2 2-65,3 6 1,-4 1-105,4 4 0,-3 6-52,-2 5 630,1 6 0,5-2 0,1 4 0</inkml:trace>
  <inkml:trace contextRef="#ctx0" brushRef="#br0">17764 2890 7848,'-12'0'182,"0"0"1,3 0-169,1 0 0,4 5 216,-4 4 0,6 7-81,2 5 0,6 2 98,6 2 0,6 0 176,3 0 0,2-2 225,2-2 0,4-2-179,0-2 1,-1-8 17,-8 4 1,4-9-355,-4 0 1,0-3 41,0-1 1,-5-1-307,2-3 0,-3-3 184,-2-6 0,1-5-250,-1-2 1,0-4-164,1 0 1,-6-5-284,-3 0 1,-3-2 69,-1 2 1,0-1-182,0-3 1,-5 3 146,-4 5 0,-2 2 189,-1 2 1,1 3-12,3 6 1,-3 5 428,2 2 0,-2 10 0,-1 2 0</inkml:trace>
  <inkml:trace contextRef="#ctx0" brushRef="#br0">18360 2803 7856,'-6'-18'0,"0"4"1016,-7-2 1,5 7-412,0 5 0,5 6-924,-1 6 0,2 6 126,2 11 0,0 5 395,0 3 1,4 3 35,1 1 1,3 0 27,-4 0 1,4 1-288,-4-1 0,6-6 120,-2-2 0,3 0-430,2-4 1,-1 1 170,1-9 1,-1-2-627,0-7 1,5-2 785,-1-6 0,7-6 0,-4-1 0</inkml:trace>
  <inkml:trace contextRef="#ctx0" brushRef="#br0">18583 2927 7831,'-12'1'1090,"-1"3"1,7 5-600,1 7 0,7 4 136,6 4 1,9 5-203,16 0 1,5 0-766,12-4 1,0-7-117,-1-6 0,1-5 135,-1-7 1,4-5-107,-4-4 0,-2-8 165,-10-8 0,-5-1-20,-3-8 1,-5 6 104,-8-6 0,-1 3 64,-11-2 0,1-2-136,-5 6 1,-2-8 47,-2 4 0,-8 0 187,-9 8 0,-3 0 257,0 1 1,3 8 630,0 4 0,1 8-531,-5 0 0,-1 8 260,-3 4 1,7 9-236,-3 3 1,8 9-53,1 4 0,3 3-56,5 1 0,3 5-202,5-1 1,11-1 161,5-7 0,9 2 152,8-7 0,3 0-354,13-7 0,4-9-198,9-8 0,7-4-213,-32-1 1,0-2-1,0-2 1,1-2 36,1-3 1,0-1 0,-1 0 0,0-1-19,-1-1 0,0 1 1,-1-1-1,-1 0 103,0-2 0,0 1 0,28-13 271,0-1 0,-7 1 0,-6 5 0,-1 3 0,1 2 0,0 1 0</inkml:trace>
  <inkml:trace contextRef="#ctx0" brushRef="#br1">21833 4763 8374,'2'-9'-973,"2"1"0,-3 4 844,3-4 129,3-1 0,-4-3 230,5-1-144,1 1 1,3 0 129,0-1 1,-3 6-86,-1 3 0,-4 3 24,4 1 0,-3 3 164,3 5 0,-5 7-140,1 14 0,-3 8-24,-1 9 0,1 2 2,4 2 0,-4-1-194,3 1 0,4-8 72,5-4 0,2-8-74,10-9 0,4-12 93,12-13 1,14-22-80,-22 3 1,0-4 0,10-5 0,1-3-460,3-7 1,1-3 0,-11 13 0,1-1 0,0 0 471,2-2 0,0-1 0,0 0 0,1-1 1,0 1-1,0 0-43,1 0 1,1 0-1,0 0 1,-1 2 0,1 0-1,-1 0 32,-2 3 0,0 1 0,0 0 0,18-11 0,-2 1-420,-6 5 1,0 0 0,-3 2 0,1 0 442,-1-3 0,1 1 0,-1 4 0,1 0 0,1-2 0,1 0 0,0 0 0</inkml:trace>
  <inkml:trace contextRef="#ctx0" brushRef="#br1">21833 5891 8299,'5'-12'-649,"-1"-1"1,0 5 324,-4 0 0,0 4 605,0-5 16,0 1-77,0 1-129,0-4-58,0 10 1,1-3 264,3 8 0,-2 0-135,2 8 0,-1-1 91,1 10 0,-3 4-134,3 4 1,2 4 48,-2-4 1,6 4-87,-2-4 0,3 0 8,1-4 1,2-8 137,3-4 0,9-8-10,11-9 0,14-16-247,-19 3 0,2-4 0,7-8 0,2-4-459,10-8 1,2-4 0,-16 11 0,2 0-1,0-2 446,6-3 0,2-2 1,0 1-1,2 0 0,1 0 1,1 0 43,2 1 1,2 1 0,0 0 0,-1 0 0,0 1 0,0 1-309,1 2 1,0 1 0,-1 1 304,-3 2 0,0 1 0,-1 0 0,2-1 0,-1 1 0,0 1 0,-3 4 0</inkml:trace>
  <inkml:trace contextRef="#ctx0" brushRef="#br1">22144 7863 8278,'0'-12'-140,"0"-6"0,1 4 265,3-3-348,-3 9 220,5 3 0,-5 7 154,4 7 0,-4 0 62,3 12 1,2 0 140,-2 3 1,4 5-179,-4 0 0,4 4-5,-4-4 1,5 0-140,-5-4 1,6 0 139,-2 0 0,3-6 72,1-2 0,-2-9-57,2-4 1,-1-4 7,10-4 0,-3-11-79,7-14 1,0-6-89,12-14 0,-1-5-188,-14 21 1,1 0 0,0-1-1,1-1 266,2-2 0,2-1 0,1 1 0,1 0-50,4 0 1,2 0-1,1-1 1,2 1 22,4 0 1,1 0-1,2-1 1,0 1-476,1 0 0,1 0 1,6 0-1,1 1 452,3 0 1,0 2-1,2 0 1,0 2-57,0 2 0,0 2 0,-1 0 0,-1 1-91,-2 1 0,0 2 0,-1 1 1,0 2-372,-1 0 1,-1 0 0,0 2-1,-2 0 161,-3 0 1,-1 1 0,-3 2 0,-1 1-213,-3 3 0,-2 0 0,-3-1 1,-1 2 512,28-5 0,-5 0 0,-10 8 0,-6 4 0,-5 3 0</inkml:trace>
  <inkml:trace contextRef="#ctx0" brushRef="#br1">22057 8930 6695,'7'0'66,"-2"-2"127,-5-2-52,6 3-29,-5-5-42,5 6 0,-5-4 177,3 0-14,-3 0 28,5 4 9,-6 0 4,5-6 134,-3 5-171,3-5-86,-5 6 1,2-1 113,2-3 9,-3 3 65,5-5-156,-6 6 0,1 0 118,3 0-157,-2 0 1,5 0 2,-3 0 0,-3 1 4,3 4 1,2-3-1,-2 7 1,1 0 31,0 8 0,-3-3-10,7 2 0,-5 2-70,4-1 0,-1 3-119,1-3 1,3 1 75,-3-2 1,2-2-16,-2 3 1,3-8-71,-2-1 0,2-1 108,1 2 1,0-4-116,1-5 1,-1 0 98,1 0 1,3-1-146,1-3 1,-1-3 103,-3-6 1,3 0-4,1-4 0,3 2 72,-3-6 0,5 5 9,-1-5 1,2 0 155,2-4 1,9-1-127,4-3 0,14-4 8,-24 13 1,2-1-1,8-3 1,2-2-455,7-2 0,2-2 1,9-4-1,4 0 250,-18 10 1,1 1 0,2-1 0,4-2 0,2-1 0,0 0-609,3 2 0,0 1 0,2-1 0,4-2 1,1-1-1,0 2-9,-13 6 1,1 0-1,0 1 1,0-1 678,2-1 0,0 0 0,1 0 0,0 0 0,0 1 0,1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9242 7206 7923,'0'-17'0,"0"1"0,0 3 471,0 5 1,0 7-216,0 1 0,0 12 266,0 13 0,0 7-173,0 9 0,1-1-6,4 5 0,-3-1-92,7 2 1,0-3 128,8-6 0,2-11 110,6-5 0,5-12-101,3-5 0,10-16-91,7-13 0,-20 3 0,0-5-476,5-9 0,1-3 0,6-4 0,1-2 192,-12 10 0,1-1 0,0 0 1,3 0-1,0 0 0,1 0-430,3-2 1,2-1 0,-1 0-1,2 0 1,0 0 0,1 0 253,3 0 1,1 1 0,1-1 0,0 0 0,0 0-1,2 0 47,2 0 1,0 1 0,1 0 0,-3 1 0,1 2 0,-1-1-358,2 0 0,1 0 0,0 1 472,-1 0 0,0 1 0,1 1 0,-2 0 0,-1 2 0,2-1 0</inkml:trace>
  <inkml:trace contextRef="#ctx0" brushRef="#br0">8684 9649 7942,'-11'-21'119,"2"1"1,-2 5 477,3-2-341,3 9 1,-1 8 273,6 8 1,7 14 239,5 7 1,6 10-287,7 2 0,1 6 75,3-2 0,3-2-344,5-2 1,2-8 189,2-4 1,7-9-50,6-8 0,11-9-116,1-16 0,-29-1 0,-1-5-465,3-8 0,1-4 1,3-4-1,2-3 306,4-4 1,1-2-1,-12 9 1,1-2-1,0 0-681,3-4 1,0 0 0,2-1 0,4-3 0,1 1 0,2-1 559,-12 10 0,1 0 0,1-1 0,0 1 0,3-1 0,1 1 0,0-1 0,1 0-1346,4-1 0,0 0 1,1-1-1,1 1 1386,2-1 0,2-1 0,0 0 0,0 1 0,2 0 0,2 0 0</inkml:trace>
  <inkml:trace contextRef="#ctx0" brushRef="#br0">7406 11956 7908,'7'-26'658,"-3"-3"1,-4 3-406,-4-3 0,-3 8-125,-5 4 1,-8 11 60,-5 6 0,-6 23-79,-11 18 1,20-10 0,-1 3-21,-4 6 0,0 3 0,-1 5 0,-2 2-501,-2 5 1,-2 1 0,-1 4 0,-2 0 338,13-19 0,-1 1 0,0-1 0,0 0 0,-1-1 0,1-1-276,-8 16 0,0-3 1,1-2-1,-1-3 193,4-5 0,0-1 1,5-7-1,0-4-1582,-13 12 1737,11-17 0,8-14 0,5-5 0</inkml:trace>
  <inkml:trace contextRef="#ctx0" brushRef="#br0">7034 12043 8014,'8'15'501,"0"6"1,3 12 240,10 16 1,-7-17 0,1 2-606,6 5 0,4 1 1,3 2-1,3-1-839,6 1 1,4-2-1,4-4 1,4-4 41,5-3 1,4-4 0,2-5-1,2-3-1190,4-5 1,1-4 1849,-21-3 0,1 0 0,0-2 0,1-1 0,0 0 0,0-1 0,1 2 0,1-1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33171 8304 5094,'4'-3'0,"48"-37"0,4-1 0,0-1 0,0 0 0</inkml:trace>
  <inkml:trace contextRef="#ctx0" brushRef="#br1">19849 2146 8347,'1'-13'391,"3"1"1,-3-1-84,4 1 1,-4 4-389,-1-1 0,0 1 87,0-4 0,0-1 601,0 1 0,-1 0-108,-4-1 0,3-3-14,-7-1 0,1 1-92,-4 3 0,-5-3-100,1-1 0,-6 1 84,1 3 1,-2 5-118,-2 0 1,-6 6 190,-2 2 1,-7 13-139,-1 11 1,-2 10 168,2 11 1,1 7-493,17-20 1,0 3-1,3 1 1,2 2 54,-1 3 1,1 1 0,2-2 0,3 1-18,3 0 0,3 1 0,1-6 0,3 1 16,3 0 0,4 0 1,14 26 25,11-5 0,10-14 169,7-15 1,8-4-12,4-4 1,-2-1-32,2-7 1,-10 1-712,2-10 0,-9 0-326,1-4 1,-1-6-837,-4-2 1,-2-8 150,-11-5 0,1-2 759,0-2 1,-6 4-1797,-2 0 2561,-9 1 0,2-5 0,-6 0 0,0 0 0</inkml:trace>
  <inkml:trace contextRef="#ctx0" brushRef="#br1">20084 2443 7842,'-12'7'1171,"2"6"-802,-2-1 0,6 7 13,-6 10 0,6 3 194,-2 5 0,5 4-159,-1 1 0,4-1-11,4-4 0,3-5-118,6-3 1,5-4 82,2-5 1,2-6-112,-1-6 0,2-5-311,-2 1 1,3-9-40,0-8 0,-4-2-45,-4-10 0,-3 2-51,-5-10 0,-3 4 130,-5-4 0,-1 4 11,-3-4 1,-7 4 10,-6-4 0,-5 5 1,2-1 1,-4 5-6,-1 3 0,-4 3 177,0 6 0,-1 5-109,1 3 0,3 9-44,-3 8 1,7 10-513,1 10 0,6 7 244,-1 1 0,7 6-322,5-1 0,4-4 215,4 0 1,10-1-1903,11-4 2291,5-2 0,13-16 0,1-1 0</inkml:trace>
  <inkml:trace contextRef="#ctx0" brushRef="#br1">20543 2443 7842,'-12'0'391,"-1"0"1,1 0-214,0 0 0,1 6-485,2 2 0,4 7 26,5 2 0,1 5 476,3-2 0,5 3 40,7-3 1,3 2 46,6-5 1,0 3-123,0-3 0,0 0-132,0-5 0,-2 0 312,-2 1 1,-3-1-78,-6 1 1,-1-1 328,-3 0 0,-2-3-172,-6-1 1,-3 0 47,-5 5 1,-3-1-84,-14 0 1,1 1-123,-9-1 1,-1 1-454,-7-1 0,2-1 194,-2-3 0,6 2-662,2-6 1,4 0 414,-4-4 1,11 0-988,1 0 1,12-3 527,5-5 1,4-2-801,4-10 1502,8-1 0,13-15 0,7-2 0</inkml:trace>
  <inkml:trace contextRef="#ctx0" brushRef="#br1">20990 1860 7842,'-8'6'1705,"-1"2"1,5 10-1416,-4 7 1,4 13-67,-4 16 0,3 14 120,1-28 1,0 2-1,2 1 1,1 0-392,-1 0 0,0 1 0,1 2 0,1 0 341,0 2 0,0-1 0,0-4 0,0-1-22,-1-2 0,2-1 0,4 29-41,4-15 0,3-4-71,5-12 0,-4-6-68,4-2 0,-3-9-2077,-2-8 1550,1 0 1,-7-13-1427,-1-3 1,-4-6 799,-1-14 1,-6 0-621,-2-9 1681,-8 0 0,2 1 0,-4 2 0</inkml:trace>
  <inkml:trace contextRef="#ctx0" brushRef="#br1">20655 2518 12539,'30'4'863,"3"0"0,10 0-626,7-4 1,10 0-632,11 0 0,-34-2 1,0-1 498,2-1 0,1-1 1,-2 0-1,-1-2 13,3-1 1,-1-1 0,-1 2-1,-2-1 36,0-2 0,-1 0 0,23-10 162,-9 0-316,-7-4 0,0-1 0,-4-6 0</inkml:trace>
  <inkml:trace contextRef="#ctx0" brushRef="#br1">22243 2530 7842,'-8'-12'502,"-1"-1"0,1 1-117,-4-1 0,-1 7-105,1 1 0,-5 5-38,1 5 0,-6 3 39,1 8 0,-1 5 166,1 8 1,3 0-32,6 8 0,0-1-126,-1 9 0,6 5-314,3 4 0,3-2 93,1-6 1,9-4-393,4-4 1,9-8 211,3-5 0,1-7-359,7-10 1,0-3-402,4-5 0,-1-8 871,-3-8 0,3-9 0,-4-12 0</inkml:trace>
  <inkml:trace contextRef="#ctx0" brushRef="#br1">22466 2530 7842,'-8'25'0,"0"0"0,3 1 1086,-3 3 1,5 7-459,-1 5 1,4 4-64,4-3 0,7-1-69,6-4 0,5-6-48,-1-7 1,4-6 144,3-9 1,0-4-177,5-5 0,-5-1-394,1-3 1,-3-9 87,-1-7 1,-6-9-275,-3-4 0,-3-2 180,-5 2 1,-4-3-243,-8 3 1,-3-3 60,-5-1 1,-2 4-74,-2 0 1,-4 5-112,-5-1 1,3 5 100,-2 3 0,2 4 229,-7 9 0,4 3-73,4 5 1,-2 7-195,2 5 0,-1 11 70,1 10 1,3 3-468,6 1 1,5 1-79,3-1 0,3 0-270,1 0 1,1-5-227,3-3 1256,8-3 0,8-7 0,5-1 0</inkml:trace>
  <inkml:trace contextRef="#ctx0" brushRef="#br1">22689 2716 7842,'9'-1'-185,"-1"-3"216,-5 2 174,8-9-71,-10 4 0,6-4 213,-3 3-176,-2-3 0,3 4-4,-5-5 1,0 3 174,0 1-192,0 0 0,0-5 121,0 1 2,0 0 0,-4-1 237,0 1-303,-6-1 1,3 1-15,-5 0 1,-2 5 8,-2 3 0,0 2 1,-4 2 1,-1 2 28,-4 2 0,-1 4 33,-3 9 1,3 2-125,-3 6 0,3 5-247,1 3 1,0 4 90,0 5 1,10-4-5,3 4 1,8-4 201,-1-1 1,5-4-55,5 0 1,7-10-24,9-3 1,2-6-4,2-6 0,1-2-82,3-6 1,1-6 78,3-2 1,2-4-289,-6-5 0,0-4 13,-4-8 0,-1 3 7,1-3 0,-5 3 53,-4 1 0,-2-4 81,-2 0 0,-5 1 11,-3 3 1,-2 0-60,-2 0 1,-2 0 121,-2 0 1,-1 6-94,-4 3 262,-2 2 0,9 3-102,-7 3 0,7 3-207,-3 10 0,4 7 236,1 9 0,-4 2-112,0 2 0,0 5 13,4 3 0,1 3-6,3 1 1,2-1 51,2-3 1,4 2-64,1-6 0,1 0 243,6-5 0,1-4 17,4-4 0,0-3 46,-1-5 1,1-4-333,0-8 0,0-4 68,0-9 0,-5-2-310,1-6 0,-6-1 162,2-3 1,-4 3-60,0-3 1,-5 3 81,0 1 1,-5 0-271,1 0 1,-2 0 61,-2 1 1,0-1-36,0 0 1,0 6 133,0 2-17,0 3 20,0 7 1,1 7 31,3 9 1,-1 9 253,5 6 1,-4 7-72,5 6 0,-5 0 12,4 0 0,-1 5 88,1-1 1,2 0 181,-6-3 1,4-5 337,-4 0 0,5-7-297,-5-1 1,1-7 1048,-1-10-934,-2 3 0,3-11 86,-5 0 1,0-7-164,0-10 0,-4-2-393,0-6 1,-2 1-159,2-1 0,3-1-148,-3-3 1,2 1-814,2-5 1,5 5 575,-1 0 1,5 1-818,0 3 1,7-1 582,5 0 0,2 10-316,2 2 1,0 9 491,0 0 0,1 8-16,3 4 0,-3 4 131,3 0 1,-3 4 114,-1 1 0,4 0 357,0-5 0,0-4 0,-4 0 0,-1-5 0,1 1 0,-5-2 0,-4-2 0,-6 0 410,-2 0 1,-5-6-308,1-2 1,-7-3 558,-1-1 0,-6-1 63,2 1 1,-7-1 110,-2 1 1,-3 0-331,3-1 0,-3 5-167,3 0 1,-4 5-98,5-1 0,-2 2-18,1 2 0,4 0-262,-4 0 1,5 10 111,3 2 1,0 9-200,5 0 0,-1 8 25,5 4 0,0 3-61,0 1 1,0 5-374,0 4 1,6 1 222,2-2 0,3 1-241,2-9 0,3 2 190,1-11 1,5-10 81,-2-9 1,2-8 29,-1-5 1,3-10-292,-4-11 0,-2-5 59,-1-7 1,-4-6-305,0-2 503,-1-4 1,6-6 0,2-1-1</inkml:trace>
  <inkml:trace contextRef="#ctx0" brushRef="#br1">23794 2071 7842,'-13'32'618,"1"5"1,1 9-191,2 11 0,-2 4-581,7-24 0,0 0 0,1-1 0,1 0 339,-1 3 0,1 1 0,2-1 0,-1 0 398,1-1 1,0-1 0,1 33 240,4-12 1,7-4 194,9-9 0,6-2-247,2-6 0,6-9-389,-2-4 0,4-7-265,4-1 0,-2-3 41,2-5 0,-6-5-1061,-2-11 1,-4-6 1024,4-11 0,-1-9-2404,1-4 1,-2-3 56,-2 0 2223,-3-3 0,3-6 0,-2 0 0,3 1 0,2-1 0</inkml:trace>
  <inkml:trace contextRef="#ctx0" brushRef="#br1">24625 2034 7842,'-2'29'1191,"-2"0"0,3 11-436,-3 1 0,2 12-266,2 4 0,0 4 445,0 1 1,6 0-243,2 0 0,3-5 308,1-4 0,1-7-514,-1-5 0,1-2-236,-1-2 0,1-5-1610,-1-3 1,-1-5 940,-3-3 0,-1-3-4352,-3-6 4771,-2-5 0,3 4 0,-5-4 0</inkml:trace>
  <inkml:trace contextRef="#ctx0" brushRef="#br1">27031 2604 7842,'-12'0'0,"5"-5"1310,1 4 0,13-5-626,6 6 1,6 0 83,10 0 0,4-1-527,8-3 0,4 2-30,4-2 0,1 1-437,-1-1 1,5 3 194,0-3 1,-7-2-1478,-10 2 0,-5 0 1508,-7 4 0,-6-6 0,-1-1 0</inkml:trace>
  <inkml:trace contextRef="#ctx0" brushRef="#br1">28557 2344 7842,'11'-16'-321,"-3"-1"0,2-4 734,-6 5 0,0-6 2,-4 1 1,0 2-83,0-2 1,-1 0-87,-3-3 0,-7 3 164,-6 0 1,-6 6-126,-2-1 0,0 3 1,-4 5 0,-2 2-64,-2 6 0,-9 6 0,-3 2 0,2 9-57,2 3 1,3 5 57,5 4 0,3-3-172,5 3 1,7-3 100,6-1 1,6-1-78,10-4 1,10 4 49,11-4 1,7-2-290,9-1 0,3-2 11,6 2 1,1-4-5,3 4 1,1-2-162,3 2 1,-7-4-7,-6 4 1,-2-3 175,-2-2 1,-10 0 61,-15 1 1,-4 1 348,-3 2 1,-9-2-157,-9 3 1,-11-4 457,-5 0 0,-8-1-161,0 1 1,-7-1 19,-2 0 1,-4-3-57,0-1 0,-2-4-14,-2 4 1,-3-5-654,-1 1 1,0-2 324,4-2 0,2-6-904,3-2 1,3-3 490,9-2 1,10 1-861,10 0 0,6-5 285,7 0 1,2-5 223,2 2 1,8-4-644,9-1 1380,8-5 0,3 4 0,5-4 0</inkml:trace>
  <inkml:trace contextRef="#ctx0" brushRef="#br1">28408 1898 7842,'0'-9'975,"0"1"0,-1 5-370,-3-1 0,1 6-206,-5 6 1,-1 14-140,-3 19 0,4 10 227,0 15 0,6-28 0,1 0-590,-1 5 0,0 1 0,1 0 0,0 0 600,1 4 0,0-1 1,1-1-1,0-1-145,0 3 0,2-1 0,0-7 0,2-3 53,3-1 0,1-1 0,10 24-89,6-9 1,-3-6-148,3-3 1,-9-8-1140,5-4 1,-6-7 662,-3-1 0,-5-10-4748,-3 1 5055,3-8 0,-5 2 0,3-6 0</inkml:trace>
  <inkml:trace contextRef="#ctx0" brushRef="#br1">29376 2059 8132,'-1'-25'50,"-4"0"0,0 5 190,-3-1 0,1 6 17,3-2 1,2 3 334,-2 2-230,3 5 1,-1 2-131,-2 5 1,3 1-1,-3 3 0,-2 10 24,2 11 1,-4 5-2,4 7 0,-6 10 72,2 3 0,-2 6-88,2-2 1,-2 5-91,6-1 0,0 4 25,4 4 1,0-8-137,0 0 0,10-15 122,2-6 0,13-14-75,0-2 0,3-11-109,1-6 1,-2-10 107,2-6 0,-3-12-389,-1-9 0,-6-3 139,-3-1 1,-3-1-108,-5-4 0,-2 4 8,-6-4 0,-2 5 15,-2 4 1,-4 3 263,-9 5 1,-2-3-95,-6 4 1,0 7 94,1 13 1,-1 3-132,0 1 1,0 11 182,0 5 0,6 12-123,2 5 0,5 4-512,4 4 1,2 2-73,6 3 1,6-4-958,2-5 1430,14-5 1,4 4 0,12-4 0</inkml:trace>
  <inkml:trace contextRef="#ctx0" brushRef="#br1">29947 2071 8050,'-18'19'0,"5"5"228,1-3 0,-1 13 216,5 7 1,3 10 259,1 3 0,8 7-580,4 1 0,7-2 399,2 2 0,3-8-180,-3-13 0,5-10-321,-1-15 1,5-9 40,-1-7 0,2-11 76,-6-9 0,1-11-131,-1-6 1,-4-4-208,-4-5 1,-6-2 58,-3 2 0,-3 2 106,-1-1 0,-5 5-42,-4-1 0,-6 2 54,-1 2 0,-10-2-103,1-2 1,-8 8 149,0 0 1,1 8 6,-1 8 1,-2 6-29,-6 11 1,7 13 9,-4 7 1,11 11-31,2 10 1,6 3-17,6 6 0,6-2 36,3-2 0,14 2-4,6-3 0,5-1 0,5-1 0,5-4 0,0-5 0</inkml:trace>
  <inkml:trace contextRef="#ctx0" brushRef="#br1">30381 2381 8117,'-37'7'601,"-1"-3"1,4-1 851,5 1 1,7 3-1669,14 5-1145,2 1 0,13-2-402,5-3 1762,6-2 0,7-12 0,0-1 0</inkml:trace>
  <inkml:trace contextRef="#ctx0" brushRef="#br1">30914 2232 8504,'-5'-19'517,"-4"3"0,4 6-944,1 2 576,-3 5-148,5-3 0,-3 12 424,5 2 0,0 9-174,0 3 0,0 4 44,0 1 0,0 5-79,0 3 1,5 3 52,4 1 0,2-4-124,1 0 0,6-4 35,3 4 1,2-7-122,2-1 1,0-7 114,0-10 1,4-2-25,0-6 1,-1-11-35,-3-6 1,-1-10-511,-4-6 1,-2-7 196,-5-2 1,-6 1 51,-3 4 0,-4 0 131,-4-1 1,-7 1 13,-6 0 0,-9 1-3,1 3 0,-7 3 4,3 5 1,-4 2 201,4 2 0,0 8-64,5 9 1,0 4 16,4 4 1,2 9-255,5 8 1,2 3-227,3 5 1,2 3-130,6 5 0,2 5-380,2-1 0,4 0 321,9-4 315,2 1 0,11-1 1,2 0-1</inkml:trace>
  <inkml:trace contextRef="#ctx0" brushRef="#br1">31721 2071 7957,'-20'19'0,"2"5"1334,6-3 1,5 8-560,3 4 1,4 8-339,4 4 0,8-2-162,9-2 0,4-9 118,4-7 0,1-3-74,3-10 1,3-3 51,-3-13 0,-2-5-291,-3-7 1,1-9-268,-4-8 0,1-3 119,-9-1 1,-6-5-95,-7 1 0,2-4-45,-2 3 1,-7-3 71,-9 4 1,-6-2 73,-7 1 1,-5 4-10,-4-3 0,-8 13-178,-8 7 0,-1 8 339,-7 4 0,2 11 280,-2 10 0,4 11-967,9 11 0,5 3 297,11 4 1,2 2-2669,15 2 2967,8-2 0,9-3 0,4-3 0,-4-2 0</inkml:trace>
  <inkml:trace contextRef="#ctx0" brushRef="#br1">19588 4204 8030,'-30'6'653,"-3"-3"165,-9 5 0,4 7-500,-4 10 1,0 13-523,0 16 1,22-26 0,0 2 420,3 5 1,1 0 0,1-2-1,1-1 76,-6 34 1,7 0 30,9-4 1,4 2-48,4-10 1,10-12-101,11-9 1,5-11 61,7-5 0,6-5-339,3-3 0,3-4-1245,5-5 1,2-7 543,6-5 0,1-6-786,-1-7 1,-6-1 1586,-2-3 0,1-4 0,-4-6 0,-7 2 0,-7 3 0</inkml:trace>
  <inkml:trace contextRef="#ctx0" brushRef="#br1">19935 4601 8030,'-19'32'436,"3"-3"0,2 3 395,1 1 0,7 7-261,1 1 1,5 3-292,5-7 0,7-2 300,9-10 1,-2-6-112,2-3 1,-1-7 132,5-5 1,4-3-187,0-1 1,0-5-320,-4-4 1,0-7 66,-1-5 1,-4-8-407,-4-4 0,-8 1 222,-3-1 0,-4 0-1,-1-4 1,-3 1-353,-5 3 1,-2-1 142,-10 5 0,-4-3-64,-1 7 0,-6 3 48,6 10 1,-7 5 260,3 3 1,-4 9-97,4 8 0,0 10-439,4 10 1,2 9-207,2 3 1,9 2-445,8-2 1,4-1 188,4-2 1,14-8 981,11 3 0,11-13 0,4-1 0</inkml:trace>
  <inkml:trace contextRef="#ctx0" brushRef="#br1">20444 4601 8030,'-12'0'0,"-5"0"973,1 0 0,-1 0-577,5 0 1,5 7-531,3 6 0,2 0 210,2 8 0,10-4 125,2 3 0,9 1 81,0 4 0,3 0-38,5-1 0,-2-2-207,2 3 0,-3-7 53,-1 7 0,-8-4 209,-4-1 0,-2 4-181,-7-4 1,-1-2 264,-7-1 1,-9-3-603,-7-2 0,-11-5 196,-6-3 0,0-4-223,-5-4 0,4-4 187,1-9 1,1-2-919,3-6 1,9-5 462,12-3 1,5-3 513,7-1 0,5-12 0,2-2 0</inkml:trace>
  <inkml:trace contextRef="#ctx0" brushRef="#br1">20841 4142 8030,'-4'42'1120,"0"-1"0,-6 16-477,2 0 0,1 12-499,3-34 0,0 1 1,2-1-1,1 1 250,-1-1 1,0 1-1,0 34 271,2-8 1,0-4-83,0-13 1,6-2 87,2-6 1,3-5-491,2-3 0,-5-9-705,0-3 0,-4-5-2911,5-3 2720,-7-4 0,4-16-998,-6-5 1,-2-8-147,-2-5 1859,-3-2 0,1-1 0,0 2 0</inkml:trace>
  <inkml:trace contextRef="#ctx0" brushRef="#br1">20605 4601 8030,'-7'-12'0,"-2"4"3271,5-1-2375,0 1 1,5 1-435,3 3 0,4 1-165,9-1 1,6 3 196,6-3 0,6 2-432,-2 2 0,8 0-532,5 0 0,3 0-1307,5 0 0,-3 0-595,3 0 2372,-3 0 0,-2-5 0,1-2 0</inkml:trace>
  <inkml:trace contextRef="#ctx0" brushRef="#br1">21920 4465 8030,'-13'4'2256,"-4"0"0,2 10-1593,-6-2 0,0 10-206,-3 3 0,3 1 449,0 7 0,2-4-424,-2 4 0,5 0-271,8 5 1,2-8-258,6-5 0,7-2 124,5-6 0,3-1-1103,10-3 1,-1-6 622,9-3 0,-4-3-1516,4-1 1,0-5 789,4-4 0,-4-2-841,0-1 1969,-5 0 0,8-6 0,-5-2 0</inkml:trace>
  <inkml:trace contextRef="#ctx0" brushRef="#br1">22268 4440 8030,'-13'0'1328,"-1"0"-996,-2 0 0,-2 1 416,-3 4 1,-2 6-265,2 5 0,2 6 390,-2-1 1,6 4-363,-1 4 0,2-2 188,1 6 1,6 0-316,3 4 0,3-5-195,1-3 1,7-4-183,5-4 0,2-1 117,7-7 0,-1 0-177,5-8 1,4-1 112,0-4 0,0-6-796,-4-2 1,-2-4 317,-2-5 1,-3-1-498,-6-3 1,-1-2 252,-2 2 0,0-6 151,-5-2 1,0-1 362,-4 1 0,0 2-65,0-2 0,-4 1 103,0 3 0,-1-1-95,1 9 0,2 0 470,-2 5-221,3 5 0,1 7 272,0 8 0,0 9-165,0 4 1,0 3 452,0 5 0,4-2 359,0 1 1,6 3-452,-2-2 1,-1 0 274,1-5 0,-1-3-277,1 0 1,3-7-26,-3-2 1,-1-1-195,2-7 1,-5 0 164,4-4 1,-1-1-374,1-3 1,2-4-375,-6-9 0,6-1-555,-2-3 1,-1-2 566,1 2 0,0-2-892,5-2 1,1 4 453,2 1 0,-2-1-17,2-4 0,0 5 302,0-1 0,-1 6 4,6-2 0,-6 8 241,2 0 0,-4 8 219,0 1 1,-2 7 478,-3 9 1,-2 5-405,-6 8 1,0 1 900,0 3 1,0 3-481,0-3 1,0-1 205,0 1 1,0-7-215,0-1 1,4-4 210,0-5 0,0-6 456,-4 2-562,0-8 0,0 1-220,0-10 1,1-1-178,4-7 1,-4-3-538,3-1 0,2-5 297,-2 1 1,4-2-728,-4-2 1,4 0 438,-3 0 0,3 5-330,-4-1 0,6 0-60,-2-3 1,-1 4-242,1 4 0,0 3 226,5 5 1,-1 3 290,1 5 1,-5 1 308,0 3 0,0 3-100,5 5 0,-1 1 271,1-1 1,-1 5-120,0-1 1,2-3-20,3-5 0,-4-1 188,4 1 239,-3-2 0,-2-6 528,1 0-654,-1 0 1,-1-6 30,-3-2 0,-2-3-97,-6-2 1,0 1-174,0 0 0,0-1 78,0 1 0,-4-1-74,0 1 0,-5 0-78,5-1 0,-1 5-412,0 0-315,4 5 564,-10-3 0,10 12 294,-3 2 1,2 9-120,2 3 1,0 5 352,0 4 0,0 3-123,0 5 1,0 0 43,0 0 0,0-1-137,0-3 0,0-2-43,0-6 0,6-2-176,2-2 1,-1-9 92,1-8 0,2-4-865,6-4 1,-2-10 414,3-11 0,-4-5-927,0-7 0,-1 0 656,1-1 0,-1-4-405,0-4 1186,-5-2 0,4-7 0,-4-2 0</inkml:trace>
  <inkml:trace contextRef="#ctx0" brushRef="#br1">23272 3894 10147,'0'18'1952,"0"10"-947,0 13 1,-4 17-342,2-20 0,0 3 1,0 0-1,1 2-602,3 6 0,1 1 0,0-7 0,0-1 223,3 2 1,1-1-1,1-6 1,2-2 925,10 27 1,9-11-404,5-10 1,0-8-697,-1-4 1,3-10 77,-3-6 0,-1-6-1353,1-7 0,-6-2-558,2-2 1,-7-7-1290,-1-5 1,0-6 3009,3 1 0,-3-7 0,0-1 0,0 0 0</inkml:trace>
  <inkml:trace contextRef="#ctx0" brushRef="#br1">24290 4490 7895,'-9'-13'0,"1"1"0,5-6 1367,-1-3 1,-1 2-583,1-2 1,0 1-1,4-5 1,5 1-262,3 4 0,7-2-20,2 5 0,5 2-419,-1 7 1,2 2 20,2 6 1,0 2-35,0 2 1,-2 4 86,-2 9 0,-5 7-6,-7 9 0,-4 3 51,-5 1 1,-7 6 124,-5 3 0,-8 0-48,-9 0 0,-2-3 125,-6-6 0,-5-1 360,1-3 0,1-4-275,7-9 1,2-3-38,7-9 1,4-2-187,4-6 0,8-2 80,3-2 1,4-3-120,1-5 1,1-5-428,4 1 1,7-5 55,9 5 1,2-2-119,2 1 1,5 5-314,3-1 1,5 2 282,3 7 1,0-1-252,9 1 0,-3 2 63,6-2 1,-2 4 6,-1 4 1,0 3 48,-1 5 0,-5-3-572,-2-1 0,-5-4-167,-4 4 0,-4-5-2124,-8 1 3285,-3-2 0,-10-6 0,-16-5 0</inkml:trace>
  <inkml:trace contextRef="#ctx0" brushRef="#br1">26721 4353 7953,'13'7'0,"-1"-3"0,2-2 1469,2-2 1,-1 0-634,6 0 0,0 0-302,4 0 1,4-5-165,0 1 1,4-4-591,-4 4 1,4-4 206,-4 4 0,-2-5 13,-6 5 0,2-5 0,-3 2 0</inkml:trace>
  <inkml:trace contextRef="#ctx0" brushRef="#br1">28383 4006 7919,'12'-25'703,"-4"0"0,1 1-245,-4-1 1,-1 1-498,-4 4 0,-6 2 48,-2 5 0,-4 2 501,-5 3 0,-4-2-152,-8 6 0,-2 0-20,-7 4 0,0 1-304,-4 4 1,5 3 91,0 8 0,5 4-190,8 5 1,10 1 82,5 3 1,14 1-234,7 3 1,7 1 25,10-5 1,-1 6 27,5-2 1,0-3 51,4-1 1,-1-3-146,-3-1 0,2 1 294,-6 3 0,-1-7-75,-3 3 1,-7-7 401,-5 3 0,-6-5-171,-7 5 0,-2-10 489,-2 1 0,-10-3-296,-11-1 0,-1-1 69,-7-3 0,-1-3-177,-8 3 0,2-4-326,-5-4 0,-1-3-1038,-3-5 1,1-2 650,2-2 1,9 1-2223,8-6 2653,8 6 0,-2-14 0,3 3 0</inkml:trace>
  <inkml:trace contextRef="#ctx0" brushRef="#br1">28309 3510 7967,'-19'-6'0,"-5"5"0,4-3 0,0 16 441,0 13 1,-1 18 218,-4 19 1,12-22 0,1 2-503,-1 5 0,2 2 1,1 3-1,2 0 147,1 0 0,1 0 0,2-1 0,3 0 285,2-3 0,2-1 1,2-2-1,2-1-332,2-4 1,3-1 0,1-4 0,3-1 370,17 24 0,3-6-546,1 2 0,-5-1-698,-3-3 1,-9 1-275,-3-10 1,-5-1 674,-3-7 1,-5-4 213,-8-8 0,-1 0 0,-7-9 0,-3-2 0</inkml:trace>
  <inkml:trace contextRef="#ctx0" brushRef="#br1">29860 4105 7837,'-11'-5'301,"2"-4"1,-2 4-18,3 1 1,-3-2 77,-1 2 0,-1-1-2,1 0 0,4 4 124,-1-3 0,1 3-34,-4 1 1,-1 0-126,1 0 0,-1 1-79,1 3 1,0 2-37,-1 2 0,2 3-45,3-3 29,-3 3 0,10 2-153,-4-1 0,11-1-58,6-3 0,6 2-109,7-6 1,1 4-151,3-4 0,3 5 151,5-5 0,2 6-19,2-2 0,-2-1 119,2 1 1,-8 2-92,-4 6 1,-3-1 62,-1 6 0,-7 0 57,-6 3 1,-8 1 64,-12 0 0,-7 1 205,-14 3 0,-4-7-305,-8 3 0,-3-7 69,-6 3 1,0-6-827,1 1 1,0-7 392,4-5 0,4-3-923,8-1 1318,8-11 0,7-3 0,5-11 0</inkml:trace>
  <inkml:trace contextRef="#ctx0" brushRef="#br1">29909 4031 7862,'0'-13'808,"-4"0"177,0-4 1,-6 7-155,2-2-300,3 8 13,-1-7 1,8 8-141,2-5 0,4 1-275,8-1 0,5-3-224,8 2 0,4-2-303,9-1 0,2 0-28,5-1 0,5 1-1428,0-1 1604,-6 1 0,0 0 0,-4-1 0</inkml:trace>
  <inkml:trace contextRef="#ctx0" brushRef="#br1">30554 4366 7866,'-11'-10'0,"3"-2"0,-3 2 1205,3 6-998,2 2-727,-5 2 94,10 0 426,1-5 0,7-2 0,5-5 0</inkml:trace>
  <inkml:trace contextRef="#ctx0" brushRef="#br1">30914 3894 7942,'0'-12'3106,"0"0"-2967,0 5 0,4 7 55,0 8 1,10 3 287,-1 1 1,2 6-113,-3 3 0,-1-2 30,-2 2 0,2 4-71,-3 4 1,-3 1-70,-1-1 1,-2-2 158,-2 7 0,-2-6-74,-2 6 0,-4-3 103,-8 2 0,0-2-78,-4-7 1,5 1-278,-2 0 1,5-6-128,3-2 0,4-7-199,5-2 0,1-5-184,3 1 0,10-3-585,11-1 0,5-1-127,7-3 0,2-3 465,2-6 0,3-3-1966,6-1 2346,0-5 1,-1 3 0,1-6-1</inkml:trace>
  <inkml:trace contextRef="#ctx0" brushRef="#br1">31547 3733 7936,'-7'0'488,"0"0"57,3 0 0,3 6-313,-4 2 0,5 8-66,5 5 1,3 4 466,8 4 0,4 3-218,4 5 1,7 4-55,2 0 0,3 5-242,1-5 1,-1 5 26,-3-5 1,-3-1 65,-5-7 1,-7-3-177,-6-5 1,-5-1-82,-7-4 0,-11-2-235,-5-5 1,-13-5-1099,-9 0 1,-3-5 225,-4 1 1152,-4-3 0,5-1 0,-5 0 0</inkml:trace>
  <inkml:trace contextRef="#ctx0" brushRef="#br1">31522 3832 7971,'12'0'905,"2"-5"240,3-3 0,2 2-622,6 2 1,5 3-33,3 1 1,10 0 240,7 0 1,-1 0-287,5 0 0,-4-6-793,-5-2 0,3-5 270,-2-3 1,1 2-499,-2-3 0,2 0 322,-6 0 132,1 0 1,1 0-1,1-3 1</inkml:trace>
  <inkml:trace contextRef="#ctx0" brushRef="#br1">28309 5420 7933,'-62'12'0,"-1"-5"-3,-4-3 0,0 2-407,32-4 0,0 0 0,-34 8 430,3-2 0,2 3 144,-2 1 0,0 1-40,4-1 1,3 0 378,9 1 1,6-1 98,2 1 1,5-2-156,4-3 1,4 3-92,9-3 1,7-1-48,9 1 0,4-3 306,4 3 0,10-4-251,11 4 0,12-5 196,13 1 0,16-3-356,-28 0 0,2-2 0,8-1 0,1-1-265,4-1 1,1 0 0,9-2-1,1 1 204,-18 1 0,1-1 0,1 1 0,6 0 0,1-1 0,1 0-425,1 0 1,1-1-1,1 1 1,8 0 0,2 0-1,0 0 353,-15 0 1,0-1-1,1 1 1,1 0-1,5 1 1,1 0-1,1 0 1,1 0-246,4-2 0,1 1 1,1 0-1,0 0 1,-12 2-1,0 0 1,1 0-1,0 1 1,-1-1 199,0 1 1,0-1 0,0 1-1,0-1 1,0 1 0,-2-1 0,1 1-1,0 0 1,-1-1 0,0 2-191,9-1 0,-1 1 0,0 1 1,-1-1-1,-1-1 0,0 1 1,-1-1-1,0 1 182,-3 0 0,0 0 0,0 0 1,-1 0-1,-1 0 0,0-1 1,0 0-1,-2 0-87,14-2 1,-2 0 0,-1 0-1,-2 0 1,-1 0 0,-1 1 29,-8 0 1,0 0 0,-2 0 0,-2 0 0,0-1 0,-1 0 163,19 0 0,-2 0 1,-4-1-1,-2 0 14,-8 1 1,-2 0-1,-6 1 1,-2 1 814,21 2 1,-13-5-613,-11 1 2040,-12 0-2361,-14 4 0,-8 0 985,-8 0 1,-10 0-1178,-10 0 0,-8-4-1202,-10 0 0,-3 0 626,-9 4 1,3 0-2912,-3 0 3658,3 0 0,2 0 0,-1 0 0,1 0 0,-1 0 0</inkml:trace>
  <inkml:trace contextRef="#ctx0" brushRef="#br1">19737 6660 7891,'-8'1'1238,"-1"4"0,7 8-525,-2 12 0,2 12-664,2 13 0,0 5 26,0 7 0,6-1-34,2-3 1,2-5 125,-2-7 0,-3-5-354,-5-8 0,0-8-1261,0-8 874,0 2-1189,0-11 1763,-5 3 0,-2-11 0,-5 0 0</inkml:trace>
  <inkml:trace contextRef="#ctx0" brushRef="#br1">19042 6623 7833,'-23'-37'0,"2"-1"0,3 8 3533,6 5-2749,5 6 1,12 12-597,12 3 1,16 1 103,8-1 1,12-1-75,5-4 1,4-2-276,4 3 1,-1-4 160,-30 3 1,0 1-1,1 1 1,1 0-245,0-1 1,0 0 0,2 1 0,-2 1 49,29-2 0,-5-2-1271,-7 6 1,-5 2 692,-3 6 1,-3 4 667,-6 9 0,-5 2 0,-3 6 0,-3-1 0,-1 1 0</inkml:trace>
  <inkml:trace contextRef="#ctx0" brushRef="#br1">20084 7193 7815,'-11'2'1610,"3"2"1,-2-1-1031,6 5 0,1 0-831,8 5 0,3-1 321,8 0 0,4-5 145,5-3 0,-5-2 173,1-2 1,-2-2-68,2-2 1,-3-4-282,-6-9 1,1 2 80,-1-5 0,-4-1-308,1-4 0,-7 0 96,2 1 1,-9-3 17,-8-2 0,-4 3 80,-8-3 1,-1 3-197,-3 1 0,2 2 207,-2 2 1,-1 7-46,1 6 1,0 7 23,4 1 1,6 12-3,3 13 0,2 7-415,1 9 0,7-1 177,1 5 0,10-5-699,3 2 1,6-4 95,6 0 0,4-12 846,13-6 0,-3-4 0,9-4 0</inkml:trace>
  <inkml:trace contextRef="#ctx0" brushRef="#br1">20568 6610 8267,'6'-12'1220,"-4"7"-1238,7 5 1,-2 8 961,1 12 1,3 11-392,-3 10 1,3 11 61,2 2 0,-1 7-502,0 5 1,1 0 247,-1 0 1,1-5-398,-1-11 1,-4-8-281,1-5 1,-7-6-2325,2-11 1453,3-2-369,-5-11 1,-2-7 1555,-9-8 0,-7-9 0,-3-2 0</inkml:trace>
  <inkml:trace contextRef="#ctx0" brushRef="#br1">20320 6685 7830,'11'-2'503,"-3"-2"1,3 3 704,-2-3 0,3 2-557,5 2 0,2 0-263,6 0 0,9 0 128,3 0 0,9 0-151,-1 0 1,4 0-1021,0 0 0,1 0 482,-1 0 1,0 0-489,-4 0 0,2 0-260,-6 0 1,1 6-2127,-5 2 3047,0 3 0,-5 2 0,-2-1 0</inkml:trace>
  <inkml:trace contextRef="#ctx0" brushRef="#br1">21201 6896 7830,'0'19'651,"0"4"81,0-2 1,-4 7 172,0 1 0,-5 5-383,5-1 1,-1 3 313,0 1 1,4-9-338,-3-3 1,3-9 183,1 1 0,0-4 164,0 0-661,0-6 0,0-7-62,0-9 1,0-3-148,0-5 0,-2-3-596,-2-9 1,3-3 490,-3-5 1,2-2-1134,2-2 1,0-3 513,0-6 0,0-1-282,0-2 1,6-3 508,2-1 1,4 1 436,5 7 0,1 10 14,2 6 0,4 13 19,-3 7 0,1 14 32,-2 16 0,4 9-103,-4 16 0,0 3 463,0 9 0,-4-3-317,0 3 0,-2-4-17,-2 0 0,5 0 33,-1-1 0,0-9-535,-8-3 1,1-13-544,-4-3-159,4-1 395,-7-11 801,3-4 0,-10-12 0,-2-5 0</inkml:trace>
  <inkml:trace contextRef="#ctx0" brushRef="#br1">21226 6945 7830,'-13'0'2551,"1"0"-1838,-1 0 0,6 2-372,3 2 0,4-3-132,4 3 1,10-2-150,11-2 1,5 0-262,8 0 0,4-2-471,4-2 1,8-7-34,3-5 0,6-6 365,3 1 0,-33 9 1,0-1-308,0-1 1,0-1-1,26-11 32,-13-3 0,-5 1 518,-8 0 0,-9 0-2,-12-5 1,-5 9 959,-7 0-375,0 7 0,-6 5 529,-2 8 0,-3 9 193,-1 8 1,-5 10-255,1 10 1,-1 4-395,5 5 1,3-2-161,1 5 1,5 0 181,-1 5 1,8-6-194,5-2 1,7-5 28,5-4 1,4-3-187,4-5 0,2-7-70,7-6 0,-1-5-1312,0-7 0,2-1 722,2-3 0,-7-7-725,4-6 1,-4-5 422,3 1 0,0-6 730,1-2 0,-7-6 0,0 4 0</inkml:trace>
  <inkml:trace contextRef="#ctx0" brushRef="#br1">23260 6152 7835,'-12'-18'3563,"-1"-3"0,1 0-4107,-1 5 1,1 12 79,0 16 0,-1 18-154,1 16 0,-5 8 626,1 8 1,-6 1-1,1 3 1,9-31-1,1 0 655,-2 4 0,1 1 0,-1 2 0,1 1-337,-1 3 1,1-1-1,4-2 1,1-2-392,0-3 0,2-1 0,2 25 198,3-13 1,11-7-256,10-13 1,7-6 285,6-10 0,1-7-1194,3-1 0,-1-4-137,0-1 0,0-6-559,0-2 1,1-8 573,-1-5 0,-5-4 429,-3-4 723,-9-2 0,1-4 0,-9-2 0,-5-6 0,-4-4 0</inkml:trace>
  <inkml:trace contextRef="#ctx0" brushRef="#br1">23446 6648 7835,'-5'12'1293,"-4"0"1,-2 11-585,-1 1 1,5 11-251,3 2 0,3 4-159,1 5 1,2-1 211,7-8 0,0-2-121,12-10 0,-2-6 15,2-2 1,2-5-56,-2-4 1,2-2 42,2-6-422,0-6 0,-2-1 1,0-6-58,-3-4 0,-5-2-432,2-6 0,-7-5 307,-2-3 1,-5 1-765,1-1 1,-4 0 451,-4-5 1,-7 1-193,-6 0 0,-1 5 326,2 3 0,0 5 163,-4 3 0,0 7-379,0 6 1,2 5 203,5-1 0,2 10-243,3 6 0,3 2 643,5 6 0,5-4 0,3 0 0,13-2 0,4-2 0,13 1 0,1-1 0</inkml:trace>
  <inkml:trace contextRef="#ctx0" brushRef="#br1">23955 6672 7835,'12'-5'1219,"-4"4"-320,1-4-746,-7 4 0,3 8 105,-10 5 1,0 2 110,-3 7 0,-3-1 264,2 5 1,3 0-219,-3 0 1,6 0 62,-1-1 1,-1 3-128,1 2 1,-5-7-198,5 2 0,-1-3 69,1 0 1,-2-3-681,-2-6-445,-3-5-47,9-1 0,-7-8-83,5-2 1,1-7 439,7-6 0,3-6-1526,5-2 2118,6 0 0,2-10 0,4 3 0</inkml:trace>
  <inkml:trace contextRef="#ctx0" brushRef="#br1">24377 6623 7835,'0'25'0,"1"1"0,3 3 0,-3 8 1139,4 8 1,-4 0-91,-1 0 1,0-5 190,0 1 1,4-3-40,0-5 1,2-4-596,-2-9 0,-3-2 302,3-5-279,3-1-1839,-5-5 1079,3-2 1,-10-6-1451,-4-3 0,-2-9 11,-1-7 0,-2-4-2388,-2 0 3958,2-7 0,-10 0 0,5-7 0</inkml:trace>
  <inkml:trace contextRef="#ctx0" brushRef="#br1">24215 6536 7835,'13'0'1679,"-5"0"1,2 1-679,3 4 0,3-3-579,8 7 1,7-3-121,14 3 0,2 0-92,11-4 0,0 3-490,4-4 1,0-1 352,0-7 1,-7 1-2695,-5-5 2456,-1-1 1,-16-14 0,3-3 0</inkml:trace>
  <inkml:trace contextRef="#ctx0" brushRef="#br1">28991 5916 7905,'0'-18'0,"0"4"0,0-2 0,-1 3 698,-3 5 0,1 4-148,-5 8 1,1 10 123,-1 11 1,-3 5-159,2 7-1,-2 10 73,-1 3 1,0 13-426,-1 3 1,7-28-1,1 1 37,1 2 1,0 1 0,1 2 0,0 2-194,3-1 0,0 0 0,1-2 1,0-1 109,0-5 1,2 0 0,13 28 60,9-16 1,10-10-57,2-23 0,0 0-59,4-12 0,1-3-592,-5-9 0,2-6 321,-10-11 0,-5-5-311,-3-3 0,-6-7 241,2-1 0,-9-1-65,-4 5 1,-4 0 375,-4 0 1,-3-5-345,-5 1 0,-6 5 295,-3 7 0,-2 6 210,-2 6 1,-4 2-19,0 11 0,0 3 469,4 9-530,0 6 1,2 12 0,2 3 11,5 4 1,3 3-1209,5 1 796,3 0 1,6 3 0,4-3-550,8-5 0,10-6 834,10-5 0,9-3 0,2-6 0</inkml:trace>
  <inkml:trace contextRef="#ctx0" brushRef="#br1">29612 6114 7873,'-13'0'0,"1"2"716,-1 2 0,5 4-396,0 9 1,5 7-813,-1 10 1,9 7 97,8 4 1,9-1 154,7 2 1,4-2-150,-4 2 0,4-4 188,-4-5 0,0-3-1,-4-1 1,-7-6 61,-6 2 0,-6-8-3,-11-5 1,-4-3 1922,-12-5 0,-5-3-1802,-11-5 0,-5-5-393,1-3 0,-9-5-640,5-3 1054,-6-9 0,11 0 0,-6-8 0,1-3 0</inkml:trace>
  <inkml:trace contextRef="#ctx0" brushRef="#br1">29649 6139 7873,'25'-8'822,"-1"0"1,1-5-278,0 9 0,0-4-350,0 4 0,4 0 19,0 4 0,4-2-97,-4-2 1,0 1-263,-5-5 1,0 4-553,-4-4 0,3 5 505,-7-1 192,1 2 0,1 2 0,1 0 0</inkml:trace>
  <inkml:trace contextRef="#ctx0" brushRef="#br1">30406 6648 7848,'-13'-13'3197,"-1"2"-2178,-2 3 1,2-2-316,-2 6-1356,2 0 1,5 0-1699,1 0 2350,5 0 0,-2-2 0,5-1 0</inkml:trace>
  <inkml:trace contextRef="#ctx0" brushRef="#br1">30914 6238 7840,'0'-24'487,"0"0"-32,0 3 0,2 8-405,2 4 1,0 7 62,8-2 1,3 2 278,10 2 1,1 0-210,3 0 1,-1 4-7,5 0 1,-5 7-111,1 2 0,-5-1 96,-3 5 0,-3 2 65,-6 2 0,-5 4 170,-3 4 0,-8-3 102,-4 3 0,-9 2 188,-3 2 1,-8-2 49,-1-2 1,-5 1-267,1-1 0,-2-2-40,2-6 0,7-3 105,5-6-445,6 1-304,-3-1 0,13-5-272,5-3 1,11-2-46,9-2 0,9 0-778,4 0 1,3-2-573,1-2 0,2 1 953,2-5 0,4-2 926,4-6 0,-5-3 0,-1-6 0</inkml:trace>
  <inkml:trace contextRef="#ctx0" brushRef="#br1">31646 6077 7934,'-12'0'619,"3"2"-323,1 2 0,4-2 107,-4 7 1,4-7 186,-5 3-164,7 1 1,-4-3 513,6 5 363,0-5-893,6 3 1,2-6-78,8 0 0,-2 4-276,3 0 0,2 2 70,2-2 1,-2-2-70,2 7 0,-1-5 121,5 4 1,-4 0-132,0 5 1,-2 3-34,1 1 0,-2 5-58,-5-1 0,-1 3 79,1 5 0,-6-1 62,-3 5 0,-3-5 45,-1 0 0,-7 3-37,-5-2 0,-6-2-122,-7-6 0,-5 1 72,-3-5 1,-5-5-641,-3-4 0,1-5 66,-5 1 0,0-3-142,0-1 1,2-6-1171,6-7 1,5-1 1829,3-6 0,3-1 0,1-4 0</inkml:trace>
  <inkml:trace contextRef="#ctx0" brushRef="#br1">31683 6028 7948,'0'-13'0,"4"1"0,1-1 0,8 6 900,0 3 1,9 2 1222,3-3 0,5 4-1301,7-3 1,6-2-421,2 2 1,0-5-1153,0 0 0,-4 2 545,5-1 1,-6-4-3003,1-5 3207,-8 1 0,3 3 0,-4 1 0</inkml:trace>
  <inkml:trace contextRef="#ctx0" brushRef="#br1">27763 6362 7978,'0'-18'353,"0"1"-247,0-4 1,-5-3 220,-4 4 1,-8-4 40,-8 0 0,-6 3 57,-6 0 0,-11 6 163,-6-1 0,-1 3-393,-3 5 0,4 2 182,-4 6 1,10 7-94,-1 6 1,13 5-168,3 6 1,12 7 120,9 2 1,5 4-246,7 4 0,12 2-58,9 2 1,8-2-192,8-6 0,10 5-7,2-1 0,5-4-152,0-4 0,1 0 257,3 5 1,-4-3 85,-9-1 0,-8 0 343,-8-5 0,-13-1-314,-8-8 1,-8 2 520,-8-5 0,-9-2 12,-16-7 1,-6 2 216,-10-6 1,-5-1-356,0-7 0,-4-3-137,5-6 1,-5-5-534,4-2 0,3-5 266,10-4 1,2 1-97,14-5 1,3 2-20,10-2 1,5-3-1365,3 3 0,13-5 643,8-3 1,6 0-343,6-9 1,7-2 679,-16 21 1,1 0 0,2-1 0,0 0 317,-2 0 0,-1-2 1,1 0-1,0-1 273,-2-2 0,-1 0 0,-2 1 1,0 0 6,-2 3 0,0 0 0,7-21 360,-4 17-466,-9 17 1,-8 11 928,-8 18 0,-9 10-13,-4 14 0,2 14-102,-1 6 0,9-19 0,1 1-541,-3 2 0,1 1 0,1 3 0,1 0 12,0 1 1,0-1 0,2 2 0,2 1 148,-1 1 1,1 1-1,2 2 1,2 2-152,1 1 1,2 1 0,-1 2 0,2 0 186,1-2 0,3-1 1,2-2-1,3 0-158,4-3 1,3-1-1,-1-6 1,2-1-7,0-2 0,-1-2 0,-2-2 0,0 0 71,13 25 0,-3-6 239,-1-5 0,-12-12-3228,-4-1 2313,-6-10 1,-5-11-2035,-2-8 1,-3-14 1104,-5-6 0,1-13 1286,2-8 0,-2 0 0,4-6 0</inkml:trace>
  <inkml:trace contextRef="#ctx0" brushRef="#br1">27602 6065 8098,'-12'37'0,"-1"8"1500,1 9 1,5 15-1523,4-26 1,2 1-1,0 0 1,2 0 592,0 4 0,2-1 1,0-2-1,2 0-268,3 1 1,1-1 0,0-4 0,1 0 196,2-1 1,1-1 0,-3-1 0,0 0-133,1-1 1,-1 0 0,5 31-861,2-6 1,-3 0-25,-2-4 0,-1-3-217,-3-2 1,-2-4 732,-6-8 0,-4 3 0,0-11 0,1-3 0,1-2 0</inkml:trace>
  <inkml:trace contextRef="#ctx0" brushRef="#br0">21300 13556 8098,'1'-13'129,"4"1"1,-4 0 347,3-1 0,2 1-215,-2-1 1,0 5 210,-4 0-196,0 0 0,0-5-41,0 1 1,-6-1 168,-2 1 0,-8 0-83,-5-1 0,-8-3 13,-4-1 1,-9 2-15,-3 7 0,-10 2-92,-7 6 0,-6 0 90,31 0 1,0 0-1,0 4 1,-1 2-94,1-1 0,0 2 0,2 5 1,1 1 63,0-1 0,2 1 1,-25 18 1,8-2 1,12 0-180,12-4 1,11-1 152,10-4 0,11 2-251,9-5 0,10-1-78,16-3 0,3-1-73,9 1 0,8-1-493,-27-6 0,0 0 0,2 1 0,1-1 425,1 0 1,0 0 0,0 0 0,0 1-276,2-1 1,0 0 0,2 2 0,0 1 199,0-2 1,1 2 0,-4 1-1,-2 1-128,28 5 0,-11 6 389,-9-1 0,-8 7-17,-17 0 0,-6 6 20,-15-5 0,-1 4 157,-3-4 1,-9 2 674,-7-6 0,-9 3-438,-4-8 0,-6-2 604,-6-1 0,-2-4-402,-11 0 1,0-5 377,-4 0 1,0-5-527,0 1 1,0-2-178,0-2 1,4-6-273,0-2 0,10-9-335,-2-3 1,12-4-1104,5-1 0,5 1 778,16-1 0,2 4-1256,10 1 1,7 0 925,5 0 1,12 2-1099,9 5 2104,8 6 0,3-4 0,6 4 0</inkml:trace>
  <inkml:trace contextRef="#ctx0" brushRef="#br0">21461 13977 8117,'0'7'0,"0"0"1192,0-3 0,0-1-483,0 5 0,4-3-81,1 3 0,-1-4-196,-4 4 1,5-5 17,3 1 0,4-3-229,0-1 0,4 0-322,1 0 0,6-5 118,2-3 1,1-7-71,8-2 0,-7-4-442,2 5 0,-4-6 291,-4 1 1,1-2-167,-6-2 0,-5 4 93,-7 0 0,-4 1 259,-4-5 0,-4 6 130,-9 2 0,2 5 303,-6 4 0,-1 3-157,-7 10 0,3 3 56,-3 8 0,5 4 205,3 4 0,-1 5-130,5 0 0,2 6 48,7-2 0,-2 3-101,6 1 1,5 0-208,8 0 1,3-5-56,5-3 1,6-3-150,6-1 0,5-7-400,0-6 1,1-1-126,3-7 0,-1-1-262,0-7 1,-5-3 385,-3-5 0,1-6-1106,-1-3 1,-6-4 742,-6-4 1,-3 2-839,-2-6 1677,1 0 0,-1-10 0,0-1 0</inkml:trace>
  <inkml:trace contextRef="#ctx0" brushRef="#br0">22032 13295 8120,'-8'4'928,"-1"1"1,5 0-420,-4-1 1,4 10-109,-4 11 1,5 11 531,-1 9 1,2 10-333,2 7 0,0 6-281,0-31 0,0 0 0,3 0 0,0-1 234,1 0 0,0-1 0,7 32 286,2-5 0,0-4-329,4 0 0,-3-13-106,2-3 1,-1-7-652,2-10 1,-3 1 249,2-9 1,-2-6-493,-2-7 1,-3-4 402,-1-4 1,-4-4-1618,4-9 0,-1-3-84,2-9 0,-4-3-1501,-5-5 3287,0-1 0,4-1 0,0 1 0,0 4 0</inkml:trace>
  <inkml:trace contextRef="#ctx0" brushRef="#br0">22268 13084 8159,'-6'13'1504,"1"2"-969,-4 6 0,0 8 667,5 16 0,-1 7-537,5 15 0,0 3-599,0-31 0,0 0 1,4-1-1,2-1 342,0 0 1,0 0 0,4-2 0,1-1 795,10 28 0,1-5-514,-1-4 0,2-7 81,-2-5 1,-3-4-766,-2-3 0,2-1 41,-1-9 0,-5-2-3006,-4-9 1955,1-6 147,-3-2 0,1-10-715,-3-4 1,-2-3-565,2-4 1,1-8 2135,0-5 0,-1-11 0,-4 2 0</inkml:trace>
  <inkml:trace contextRef="#ctx0" brushRef="#br0">22603 13754 8159,'0'17'1340,"0"-1"1,-5 6-591,1-1 1,0 4 655,4 4 0,2 1-635,2 3 1,-2 0 21,7-8 0,-1 3-101,4-8 0,2-2 146,3-1 0,-3-5-628,2-4 1,-2-2-465,-2-6 0,1 0-1264,-1 0 0,-1-10 979,-3-2 1,3-9-1713,-2 0 1,-2-2 900,1-2 0,-5-5-111,1-3 1,1-3 1460,-1-1 0,6 0 0,-3-1 0</inkml:trace>
  <inkml:trace contextRef="#ctx0" brushRef="#br0">22900 13754 8142,'2'19'0,"2"-2"0,-3 1 559,3-2 0,-1 7 3,1-3 0,-1 5 43,5 4 0,-4-3-33,5 3 0,-5-3 167,4-1 1,0-4 163,5-1 1,-1 0-367,1 0 1,0-3-382,4-9 1,-2 2 46,6-6 0,-1 0-688,5-4 0,0-5 1,0-4 0,0-3-371,-1-5 0,1-2 243,0-6 1,-1 0 187,-4 1 1,2-1-164,-5 0 0,-1-4 150,-3 0 0,-2-4 181,-3 4 0,-2-1-1,-6 1 1,0 7 909,0-3 1,-7 10-120,-6 2 0,-1 7 161,-6 6 0,-1 0-184,-4 0 0,0 9-145,1 4 1,3 7 187,0 1 0,6 2-123,-1 2 0,7 0-200,5 0 1,3 0 23,1-1 0,1-3-224,3 0 1,9-6-7,7 1 0,8-2-218,1-1 0,4-6-398,-4-3 0,5-3 317,0-1 1,-4-1 40,-1-3 1,-3-3 82,-1-6 1,-5 6 160,1 3 0,-2 3-160,2 1 0,1 3 500,-5 5 1,3 6 124,-3 10 0,4 12 398,-5 6 0,1 11 151,-5 9 1,0 7-916,-5-30 1,-1 1 0,0 2 0,-1 0 134,-1 1 0,0 1 1,-1 0-1,-2 0-63,-2-4 1,-2-2 0,-2 1-1,-2 0-45,-2-4 0,-3 0 0,-3-2 0,-3-3-71,-19 20 1,-10-9-37,-3-16 0,-6-11-145,-10-6 0,29-9 1,1-3-438,-3-3 1,-1-3-1,-5-2 1,0-4-1127,0-5 0,-1-3 0,-2-1 0,-1-1-768,-3-4 0,0-2 2446,-3-1 0,-1-2 0,-3-1 0,-1-1 0,19 12 0,-1-2 0,1 1 0</inkml:trace>
  <inkml:trace contextRef="#ctx0" brushRef="#br0">26250 12340 8011,'-46'-5'320,"1"-3"0,6 2 499,2 2 1,3 4-363,9 4 0,-1 3-166,9 5 1,6-3-356,7-1 0,9-1 119,8 1 0,6 2 622,10-6 0,10 0-31,10-4 1,8 0-123,9 0 0,-30-2 0,1 0-475,6 0 1,1 0-1,1-2 1,1-1 339,7 3 0,1 0 0,4-2 0,1-1-513,6 1 0,3-1 1,-16 1-1,2-2 0,1 1 245,7 0 1,1-1 0,2 1-1,-13-1 1,1 1 0,1-1 0,-1 1-281,4-1 1,-1 1 0,1 0 0,1 0-1,2 0 1,2 1 0,-1-1 0,1 1 282,2 0 0,0-1 0,0 1 1,1 0-1,2 1 0,0-1 1,1 1-1,0 0-222,0 0 0,0-1 0,0 1 0,1 0 0,-1 0 0,1 0 0,-1 0 0,0 0 154,-4 0 1,0 0 0,0 0 0,0 0 0,2-2 0,-1 1 0,1-1 0,0 1-93,0-1 1,0 0-1,0 0 1,1-1-1,1 0 1,1-1 0,0 0-1,-1-1 82,-1 1 0,-1 0 1,0 0-1,0-1 0,0 0 1,1 0-1,-1 0 0,0-1-68,-5 2 1,0 0 0,0 0-1,0-1 1,-2 1 0,0-2-1,0 1 1,-1 1-4,0 0 0,1 1 1,-1 0-1,-1 0 0,-3 0 1,0 0-1,-1 1 1,-1 0 90,14 0 1,-1 1 0,-1 0-1,-3 2 1,-1 0 0,-2 0 1,-8 0 0,-2 1 1,-1-1-1,20 1 1,-2 1 194,-8 0 0,-2 0 0,-6 0 1,-2 0-313,-6 0 1,-3 0 0,24 4 1824,-21 0-1839,-13 0 997,-10-4 1,-18 0-1076,-9 0 0,-10 0 659,-10 0 0,-8 0-734,-13 0 0,5 0-459,-1 0 0,6 0-417,-1 0 0,0 0-223,3 0 0,8 2 298,9 2 1017,6 3 0,-3 5 0,6 1 0</inkml:trace>
  <inkml:trace contextRef="#ctx0" brushRef="#br0">27093 13581 8011,'7'-31'0,"-1"1"751,-6-3 1,0-2-195,0 6 0,-11 1-126,-6 3 1,-6 4-146,-6 0 1,-8 6 74,-9-1 0,-6 2-41,-2 2 1,0 5 18,5 2 0,0 10-49,4 3 1,3 8-30,9 5 1,10 8-236,11 4 0,6 4 115,10 5 1,14 0-221,11 4 0,7-2-172,5-3 1,3-2 105,6 2 1,5 2 85,-26-23 0,0 1 0,-1 2 0,1 0 41,0-2 1,-1-1 0,23 21 260,-1-3 0,-7 3-186,-10 0 1,-14-1 201,-11-7 0,-12 2 68,-8-6 0,-13-2 141,-12-6 1,-11-3-109,-10-6 0,-4-3-432,-4-1 0,-3-5 58,32-1 0,-1 0 1,1-2-1,0-2-203,-1-1 0,1-2 0,1 1 0,-1-2-177,2-3 1,0-2-1,-30-14-810,11-4 0,13-5 292,16 0 1,11-1 180,10-3 0,6-4 731,6-4 0,6-6 0,11-2 0,-1 0 0</inkml:trace>
  <inkml:trace contextRef="#ctx0" brushRef="#br0">26796 13035 8105,'0'12'1354,"0"1"1,-2 11-631,-2 10 0,-4 21-405,0-19 0,-1 2 1,2 8-1,0 2-627,-1 9 1,0 2 0,-1 2-1,0 3 634,3-18 0,1 2 0,-1-1 1,-2 16-1,0 0 225,1 0 1,2-2 0,0-3 0,1-1-84,0-3 0,0-1 0,2-3 0,1-1-104,-1-2 0,0-3 0,2 27 320,4-14 0,3-10-432,6-9 0,-1-7-10,0-2 0,-1-8-1619,-2-5-122,-4-7 0,1-9 125,2-9 0,-1-13-3221,1-7 4595,0-5 0,-1-3 0,-1 0 0</inkml:trace>
  <inkml:trace contextRef="#ctx0" brushRef="#br0">27006 13233 8191,'-1'26'2415,"-3"3"0,3 10-3052,-4 11 1,4 14 830,1-23 1,0 1 0,0 7 0,0 1 188,0 10 1,0 0-1,0 0 1,0-1 104,0-3 0,0-1 0,0-5 0,1-3 225,1-9 1,1-2 0,2 26 400,3-12 0,3-3-655,-2-10 1,-2-3-1471,1-9 0,-5 0 615,1 0 1,1-6-966,-1-2 0,2-9 451,-2-4 1212,-3-3 1,10-12 0,-4-2 0</inkml:trace>
  <inkml:trace contextRef="#ctx0" brushRef="#br2">19725 9773 8339,'0'-12'-629,"-5"-5"252,1 1 2046,0 5-837,4 5-576,0 6 0,2 6 143,2 2 1,-3 3-118,3 1 0,2 8 179,-2 4 1,1 3-80,-1 6 1,-2 4 78,2 4 0,-3 5-127,-1-5 0,4 4-56,1-3 1,-1-1-17,-4-4 1,4-1-33,0-3 1,2-7-194,-2-5 175,-3-6 1,6 2-177,-3-9 1,-3-4 67,4-8 1,-4-4-189,-1-9 1,0 1-195,0-9 1,1 3-146,3-7 0,-2-1 130,2 1 1,-3-6-64,-1 2 1,0-3 75,0-1 1,0 0 68,0 0 0,0-5 67,0 1 1,0 1-85,0 7 1,0 3 604,0 5-208,6 6-191,1 6 0,4 23 113,-3 10 1,2 14 239,-6 3 1,6 5-39,-2 8 0,3 1-157,1 3 0,1-9 326,-1 1 1,2-8-138,2-5 1,0-1 289,4-3 0,1-10-173,4-2 1,-1-5-174,1-8 1,-4 1-178,0-5 1,-6-6-42,1-2 0,-6-9-575,-2-3 1,-1-5 322,1-4 1,2 1-151,-6-5 1,0 4 128,-4-4 0,0 0-451,0-4 0,-1 0 195,-3-1 0,1 0-20,-5-3 1,1-4 380,-1-4 1,2 6-23,6 6 0,-4 11 213,0 9-88,0 9 1,4 9 60,0 12 1,1 12-77,3 12 0,-2 11 435,2 10 1,1-2-310,-1 2 0,6-5 233,-2 0 1,-1 0-108,1 0 1,5-7 102,3-1 1,1-10-503,-5-6 1,5-3 104,-1-1 1,1-6-380,-5-2 1,1-9 16,-1-4-1137,1 3 0,-1-7 339,0 0 1,1-7 1326,-1-10 1,6-2 0,1-6 0</inkml:trace>
  <inkml:trace contextRef="#ctx0" brushRef="#br2">20494 9922 8463,'-7'12'142,"-3"2"503,6 3 1,0 7-178,4 9 0,0 5 154,0 3 0,5-1-138,4 5 0,0-6 122,0-2 1,0-2 37,-5-10 1,0 1 43,-4-10 1,0 1 94,0-5-525,0-5 1,-1-1 160,-3-6 0,1-6-118,-5-2 1,0-9-832,-5-3 1,1-1 426,-1-4 1,1 2-274,0-10 1,1 0-172,2-5 0,2 0-440,3-4 0,3-6 199,-3-6 0,2-1 83,2 2 1,10 2 638,2-3 0,8 10-19,-4 7 1,5 12 104,-4 12 0,5 8-54,-2 9 1,0 11 491,0 14 1,-5 10-119,2 14 1,-3 5-179,-2 8 1,1-4 321,-1 0 1,-1-1-122,-3-7 1,3-5 18,-2-3 1,0-12-115,-1-1 1,2-11-627,-6-5 0,6-5 12,-2-3-2864,-2-4 2143,-1-5 1,-6-1 27,-3-3 1039,-3-3 0,-17-11 0,-2-1 0</inkml:trace>
  <inkml:trace contextRef="#ctx0" brushRef="#br2">20295 10058 9063,'-5'-7'444,"3"3"396,-2 8 1,8-1-259,5 5 0,3 1 105,5 3 1,2-1-204,6-3 0,1 2-289,3-6 1,-2 0-348,6-4 1,0 0-548,5 0 1,-1-1-149,0-3 0,3-3 565,-3-5 0,3-2-2051,-7-3 2333,3 3 0,-4-15 0,-2 3 0</inkml:trace>
  <inkml:trace contextRef="#ctx0" brushRef="#br2">20878 9835 8322,'0'12'-264,"-4"8"264,0 5 0,0 6 1104,4 11 0,0 3-450,0 9 0,1-7 294,3 2 0,2-9-1,2-3 0,2-2 206,-6-10 0,1-3 140,0-10-365,-4-5-636,4-1 1,-5-8-40,0-2 1,0-3-643,0-5 0,0-6 306,0-3 0,0-6-962,0-2 0,0-4 94,0 4 1,6-10-352,2 2 0,-1-4 551,1-1 1,1-2 232,3-6 0,5 1 456,-1-1 1,1 12-132,-5 5 1,1 6 369,-1 7-208,0 7 0,-1 20 453,-2 14 0,-2 9 84,-3 12 1,-3 2 282,3 5 1,-2 5-45,-2 0 1,0 1-403,0-1 1,4-9 469,0 1 1,5-12-278,0-5 0,3-3-71,5-1 0,-2-10-161,6-2 1,-1-9-322,5 0 0,0-4-366,0-4 0,-1-7-480,1-6 1,0-1-894,0 2 1,-2-4 799,-2-4 1,-3-1-733,-6 0 0,1 0 243,-1 0 1445,-5-5 0,10-2 0,-4-5 0</inkml:trace>
  <inkml:trace contextRef="#ctx0" brushRef="#br2">21536 9748 8311,'0'7'0,"-4"4"579,-1-3 1,1 9 64,4 4 0,0 8-15,0 4 1,0 2 621,0 3 0,0 3-593,0 0 0,4-1 410,1-7 0,0-2-425,-1-6 0,-2-5 40,2 1 1,-3-10 214,-1 1-113,6-8-292,-5 2 1,5-7 178,-6-4 1,0-1-792,0-7 1,0-1 146,0-2 0,0 1-535,0-6 0,4-4 458,0-4 0,7-5-1179,1 1 0,1-4 583,3-5 0,3 2-219,2-5 0,3-1 206,0-3 1,1 5 34,0 2 0,-6 11-107,-2 6 227,-3 0 145,-7 17 1,-3 2 73,-8 14 1,-7 9 371,-6 4 0,-4 6-137,5 2 1,-1 7 81,5 1 1,-1 4 297,1 5 1,5 1 242,3-6 1,3 5 206,1-5 0,5 4-392,3-3 0,9-2 144,4-7 1,2-4-34,2-9 1,0 1-707,-1-9 1,1 2 196,0-10 1,-4 1-1173,-1-5 0,-4 0 306,0 0 1,-2-6-39,-2-2 0,1-5-754,-1-3 1,1 1 253,-1-6 1413,0 6 0,1-14 0,-1 3 0</inkml:trace>
  <inkml:trace contextRef="#ctx0" brushRef="#br2">22131 9810 8251,'-8'0'520,"0"0"1,5 6-64,-1 2 0,-2 10 150,2 7 1,0 11-127,4 9 0,0 5 585,0 3 0,0 3-393,0 1 1,7-6 302,5-5 0,2-12-110,7-1 1,-5-6-382,5-7 1,0-7 169,3-9 1,3-3-184,2-1 1,-3-1-526,3-3 0,-3-9 138,-1-7 0,-2-4-609,-2-1 1,-1 1-153,-7-1 0,1-4-470,-10 0 0,4-1 177,-4 1 1,0-3 290,-4-5 0,-5-1-244,-3 1 1,1 0 357,-2 0 0,1 7-507,-4 5 669,5 5 0,-3 15-424,6 5 0,0 11 173,4 10 1,0 2 652,0 2 0,0 5 0,0 2 0</inkml:trace>
  <inkml:trace contextRef="#ctx0" brushRef="#br2">22801 9934 8251,'0'-12'0,"-5"-1"999,-2 7 0,-4 11-352,2 12 1,4 16 384,5 8 1,0 7-174,0 6 1,0 4-462,0 8 0,0-30 0,0 1-338,0 2 1,0 1-1,0-1 1,0 0 60,0-1 1,0-1-1,-2 30-102,-2-5 0,3-7 168,-3-9 0,2-10-1600,2-12 954,0-4-1577,0-8 1,-1-11 105,-3-5 1930,3-11 0,-10-4 0,4-6 0</inkml:trace>
  <inkml:trace contextRef="#ctx0" brushRef="#br2">22590 9922 8219,'13'-30'0,"-1"5"869,0 0 1,2 10-280,3 7 1,-2 5 217,6-1 1,1 2-330,7 2 0,-3 4 43,3 1 0,1 4-187,-1-1 0,0 3 110,-4 2 1,-2 5-31,-2 2 1,-3 4-119,-6 1 0,-5-1-150,-3 1 0,-5 4 117,-7 0 0,-8 0-731,-13-4 0,-4-2 364,-8-2 0,-4 2-2131,-9-2 0,-3-2 2234,-5 2 0,29-11 0,-1 1 0,-1 1 0,1 1 0</inkml:trace>
  <inkml:trace contextRef="#ctx0" brushRef="#br2">18645 10096 8259,'6'-29'462,"2"0"1,2 1-1,-2 7 714,-3 3-255,-5 12-961,0 0 435,0 17 1,-11-4-45,-5 5 0,-13 1 287,-8-5 0,-9 2-286,-12-2 1,22-1 0,-3 1-518,-8-1 1,-2-1 0,-5 1 0,-3 1 207,-6-2 1,-2 0-1,18-2 1,0 0 0,-1 1-219,-4-1 1,-1 0 0,1 0-1,-2 0 1,0 0 0,0 0 208,2 0 0,-1 1 0,1-1 0,1 0 0,1-1 0,1 1 97,-18 0 1,2 0 0,3 1-1,1 0 16,4-3 1,2 0-1,3 0 1,1 0-196,5-2 1,1 0 0,5 0 0,1 0 52,-23 0 0,7 0-288,10 0 1,2 0 222,6 0 1,9 0 108,3 0 1,5 0-323,-1 0 0,7 0 1156,6 0-2088,5 0-50,-2 0 290,16 0 0,4 0 965,14 0 0,3-6 0,5 0 0</inkml:trace>
  <inkml:trace contextRef="#ctx0" brushRef="#br2">16586 9413 8302,'-37'-5'805,"0"-1"1,-1 6 0,1 0-323,0-1 0,0 2 1,-4 11-1,0 7-601,-3 7 0,2 6 0,0 3 0,1 4 319,-3 7 1,1 3 0,1 1 0,1 1-93,-1 4 0,2 1 0,1-1 0,2 1-112,0-3 1,3 1 0,7-5-1,2-2 43,2-4 0,1-3 0,4-5 0,3-1 640,-6 20 1,4-9-456,9-3 1,9-9 670,12-4 0,12-7-393,12-2 0,17-5-236,12 2 0,-25-12 0,2-2-500,4 0 1,1-2-1,4 2 1,1 0 192,4-1 0,1 0 0,5 0 0,1 0-850,2-2 1,1 0 0,1 0-1,0 0 411,-4 0 0,0 0 0,5 1 0,0 0 479,-1 0 0,1 2 0,-1-1 0,0 1 0,-1 2 0,0 1 0</inkml:trace>
  <inkml:trace contextRef="#ctx0" brushRef="#br3">4813 8954 8360,'7'-1'-304,"-3"-3"0,-1 3-8,1-4 817,-2-1-277,3 4 15,-5-9 0,4 8 216,0-5 398,1 5-115,-5-8-539,0 4 0,0-1 40,0 0 0,-2 1-16,-2-1 0,1 1-117,-5 3 1,0 1 143,-5-5 0,-3 5-35,-1-1 0,-5 2-25,1 2 0,-2 0 24,-2 0 0,0 2 129,1 2 0,-1 8-73,0 9 1,4 8 143,1 4 1,9 3-111,-2 1 0,9 0-92,0 1 1,5 3 66,8 0 1,4-2-248,12-10 1,4-2 97,0-10 0,7-6-53,1-7 1,-1-3-331,1-1 0,-1-7 170,-7-5 1,1-6-334,-1-7 1,-8 1 193,0-1 1,-8 0-96,-4 0 1,0 4 70,-5 1 0,1 0 66,-5 0 0,-2 1 24,-2 2 0,1 3-30,-5-2 0,4 2 213,-4 1 0,3 2-101,-3 3 1,4 3 219,-4 5 0,5 1-55,-1 3 0,3 9 254,1 7 1,-5 4-128,1 1 0,0 3 310,4 1 0,2 0-132,2-4 1,-2 1 37,7 3 0,-1-7 10,4 3 0,1-8-99,-1-1 1,5-6-331,-1-2 1,6-5 111,-1 1 1,-2-8-568,2-4 0,0-5 259,3-3 0,-4 0-571,-4-4 1,2 1 186,-1-2 0,-2-3-43,-7 4 0,3 2 134,-3 1 1,-2-1 56,-2 2 1,2-5 233,-2 5 0,0-1-346,-4 5 635,0-1-208,0 6 496,0 2-101,5 21 0,-3-5 325,2 14 0,-3-3-104,-1 3 0,2 0-183,2 0 1,-3 0 344,3-1 1,-1 0-183,1-4 0,-2 2 72,2-5 1,-3 0 102,-1-5 235,0-5-642,0-2 0,0-6-236,0-3 0,1-3-463,4-5 1,-4-6 361,3-3 1,2-2-211,-2-2 1,4 0 162,-4 0 0,6 0-643,-2 1 1,-1-1 307,1 0 0,1-4-241,3 0 1,0 4 212,1 5 1,3 0 260,1 0 1,-1 7 279,-3 9 1,-1 3-152,1 1 0,-2 7 270,-3 5 0,-3 11-135,-5 10 0,0 3 705,0 2 0,0-1-350,0 0 1,0-5 454,0-3 0,0-2-182,0 2 0,0-8 632,0-1-511,0-4-235,0-10 51,0 0-330,0-17 0,0-3-741,0-11 1,5 1 339,-1-1 1,1 0-516,-1 0 0,-2-1 51,2-3 0,1 3-166,-1-3 0,6-1-5,-2 1 0,-1-6 215,2 2 1,0-1 321,8 1 1,-3 8-61,2 8 1,-1 5 137,2 4-52,-3 2 1,3 17 478,-4 6 1,-2 10 67,-3 6 1,2 3 319,-6 1 0,0 2-23,-4 2 0,1-5-286,4 5 0,-4-9 29,3 5 1,-1-9-83,1-3 1,-1-2-193,5-6 0,-4-2 84,4-7 1,-3-2-975,3-6 0,-4 0-214,4 0 0,1-2-644,3-2 1,-4-3-230,0-5 0,1-5 943,3 1 1,-1-2-323,-3 1 0,2 2 535,-6-6 0,4 2 702,-3-2 0,-1-2 0,-4-2 0,0-6 0</inkml:trace>
  <inkml:trace contextRef="#ctx0" brushRef="#br3">5930 8892 7329,'7'6'2223,"-2"-3"-1516,-5 5 0,0 2 136,0 6 0,0 3-313,0 6 0,0 1 60,0 3 0,2 2-79,2 2 1,-2 1 129,7-5 1,-1 3-127,4-7 0,1 1-193,-1-10 0,1 0-176,-1-8 0,0-3 149,1-5 0,3-5-590,1-3 1,-1-9 277,-3-4 1,-2-2-208,-3-2 1,2-4-122,-6 0 0,0-1-295,-4 1 0,0 3 343,0-3 1,-5-1-48,-4 1 0,-3 0-154,-5 4 0,4 1 61,-4 4 1,-1-1 435,2 9 1,-2 2-48,1 10 1,3 6 9,-2 2 0,2 10-158,2 7 0,1 4 17,2 4 0,0 2-472,4-2 0,1 6 234,4-2 0,0 2-577,0-10 1,7-4 372,6-5 0,5-6 102,6-2 0,5-5 519,0-7 0,6-7 0,-2-5 0,-3 0 0,6-17 0,-4 3 0</inkml:trace>
  <inkml:trace contextRef="#ctx0" brushRef="#br3">6265 9017 8360,'0'-14'0,"0"-3"0,0 3 511,0-2 0,0 6 425,0 2-306,0 5 1,0 9-54,0 10 0,0 8-39,0 5 0,1-2 317,3 6 1,-1-1-331,5 1 0,-1 1 42,1-5 1,8 0-211,-4-4 1,5-6-219,-1-2 0,2-7 140,3-2 0,2-7-641,-2-1 0,2-5-147,2-8 0,-4-9-501,-1-2 1,-4-5 79,0 0 1,-4 2 368,-3-1 0,-2 1-665,-3 3 1,-3-3 531,3-2 1,-2 7-100,-2-2 0,-2 7 271,-2 0 1,3 8 329,-3 1 269,2 5 1,2 3-69,0 8 1,2 4 210,2 5 1,-3 2-269,3 6 0,2 0 1355,-2 0 1,4 4-563,-4 0 1,5 0 678,-5-5 1,4 1-623,-4 0 1,4-2 64,-3-2 0,3-3 509,-4-6-616,0 1 1,-3-2-232,4-3 0,-4-4-138,3-8 1,-3-3-353,-1-5 0,5-5 70,-1 1 0,0-6-512,-4 1 0,4-4 366,0-4 0,2 3-908,-2-3 0,-1 2 136,5-2 1,-4 1-177,4-5 1,1 1 395,3-1 0,0 3 173,1 5 0,-1 2 142,1 2 64,4 3 1,-3 13 339,3 5 1,-5 6-162,-4 11 0,2 8 807,-6 8 1,5 3-144,-5 1 0,4 0 151,-4 0 0,0 1-462,-4-1 1,2-6-92,2-2 0,-3-2-288,3-3 187,-2 1-259,-2-11 71,5-3 1,2-22-1189,5-6 1,-3-5 0,-1-2 1,-1-7-382,1-2 1,2 1 149,-6-1 1,0 0 467,-4-4 1008,0 0 0,6-11 0,0-3 0</inkml:trace>
  <inkml:trace contextRef="#ctx0" brushRef="#br3">7071 8334 8360,'1'-12'322,"4"0"1,-4 2 380,3 6 0,-3 12-194,-1 17 1,-1 12 434,-3 13 1,3 9-564,-4 7 1,4-28 0,1 0-272,0-1 0,0 0 0,2 4 1,2 1 117,-1-1 0,2 1 1,0-3-1,-1 0 478,0-1 1,1-1 0,6 26 53,-3-9 1,3-7 25,1-2 1,1-12-1158,-1-4 399,1-3-2939,-1-12 2365,-5-2 0,-1-17-1644,-6-12 1,-6-5 1118,-2-2 0,-3-5 107,-2 0 1,-5-7 286,-2-1 0,-5-1 200,-4-3 1,1-2 354,-5 2 1,6 0 121,-2 3 0,3 1 512,1 0 1,7 11-361,5 5 1077,7 12 1,12 3-555,7 6 1,5 6 487,7 2 1,6 3-54,7 1 0,0-5-486,8-3 1,-2-2-820,1-2 0,3 0 225,-2 0 1,1 0-966,-2 0 0,-3 0 802,-9 0 0,-4 0 133,-9 0 0,-2 0 0,-5 0 0</inkml:trace>
  <inkml:trace contextRef="#ctx0" brushRef="#br3">8386 8892 8600,'-12'-11'771,"-1"3"0,-1 3-408,-2 5 0,1 8-538,-6 8 0,5 7 90,-5 14 0,4-1 244,-3 9 1,4-5 26,0 1 1,8-2 166,4-2 0,4-9-90,4-3 0,4-10 127,8-3 1,8-5-188,5-7 1,4-1 5,-4-4 0,4-6-236,-4-5 1,0-5 116,-4 5 0,-1-6-211,1 1 0,-1-2-2,-4-2 1,-2 0 12,-5 0 0,-1 0-17,1 1 0,-5 0 28,0 3-197,-5-2 288,8 9 0,-8 3-108,5 11 1,-5 8 87,1 13 0,1 5 363,-1 12 1,2 0 73,-2 3 0,-3 2 103,4 3 0,-4 0-34,-1-4 0,1-6 169,3-7 0,-2-5 1049,2-3-649,-3-3-343,-1-11 0,0-13-175,0-10 0,-4-6-555,0-3 1,0-4 114,4 0 1,0-5-134,0 1 1,0-3-342,0-1 1,0 1 321,0 3 0,5-3-786,4 3 1,6-6 399,1 2 1,6 2-249,-1 11 0,3 6 228,0 5 1,1 6-165,0 7 0,0 11-136,0 6 0,-5 6-138,1 6 0,-4-2-354,3 2 0,-3 1 580,3-1 0,1-2-747,4-6 1428,0 2 0,5-9 0,2 4 0</inkml:trace>
  <inkml:trace contextRef="#ctx0" brushRef="#br3">9701 8483 8360,'-17'4'844,"1"0"0,-2 6-297,1-2 1,-2 10-58,-6 7 1,6 12-196,3 13 1,7 1 279,5 7 0,3-6-114,1 2 1,11-11 62,5-10 0,6-4 62,3-13 1,4-5 69,0-7 1,0-2-465,-4-2 1,0-11 38,-1-6 0,-4-6-411,-4-6 0,-3 1 213,-5-5 0,2-4-167,-6-4 1,0-2 79,-4 2 1,0-2-218,0-3 1,0-1-17,0 6 1,0-6-168,0 2 0,0-2-32,0 1 0,1 5 147,3 8 0,-1 4 290,5 8 0,-3 9-103,3 8 0,-5 19 238,1 10 1,-3 15-80,-1 9 1,0 12 455,0 9 0,0-31 0,-1 1-408,-1 1 1,0 1 0,-1 4 0,-1 1 309,-2 4 0,-1 2 1,-1 2-1,0 1-548,0 6 1,-1 0 0,-3 5 0,-2 0 356,1 1 1,1 0 0,4-20 0,1-1-1,0 0-161,-2 22 1,2-1 0,2-7 0,1-1-115,1-7 1,2-3-1,3-5 1,2-1 293,1-7 1,2 0 0,1-1 0,2-2 43,15 24 0,-6-14-1206,-2-23 1,-5-10 302,-4-15 1,2-10-875,-6-11 1,0-12 299,-4-13 0,4-9 800,1-7 1,-3 30-1,0 0-29,-2-34 0,1 34 0,2-1 130,-1 0 1,0 0-1,2-3 1,0 1 13,-2 0 1,0 0-1,3-5 1,0-1 324,-1 2 0,0 0 0,2 0 0,-1 0 0,1 1 0,1 1 0,-1 6 0,0 0 0,7-31 0,-1 11 464,0 14 0,-3 16-414,-1 16 1,-5 8-139,1 5 0,-3 4 1280,-1 9 1,0 2-447,0 6 1,0 7 674,0 5 1,2 4-331,2 5 0,3 1-277,5-6 0,0 4-146,1-3 1,3-2 3,1-7 0,5-3-115,-1-5 0,3-7-127,5-6 0,-2-5-319,1-7 0,0-11 84,1-5 0,-4-8-369,0-5 0,-2-2 190,-6-7 1,-2 1-449,-7 0 0,-4-4 27,-8-1 0,-4-3-227,-9 3 1,-3 2 108,-9 7 0,-5 3 155,-7 5 1,-2 12 35,-2 4 0,-3 9 66,2 9 1,-2 6-533,-2 14 0,3 2 100,6 7 0,5 4-856,11 4 1,8-2 1553,4 1 0,6-3 0,7 3 0,0 1 0</inkml:trace>
  <inkml:trace contextRef="#ctx0" brushRef="#br3">11252 9041 7988,'12'0'0,"-4"-1"-416,1-3 0,-1 1 277,4-5 1,1 4 258,-1-5 1,-1 5 17,-3-4 0,6 0-16,-6-5 1,6 1-1,-5-1 1,-3 1 8,3 0 1,-5-5 62,4 1 1,-5-2 8,1 1 0,-1 3 85,1-2 1,-3-2-132,3 1 1,-4 5 122,-4 4 1,-3 5-85,-5-1 0,0 2 202,-1 2 1,-5 10-62,-2 3 0,-4 9 117,-1 2 1,-4 8 26,0 9 0,0-1 85,5 6 1,4-6 71,4 1 0,3 0-223,5-3 1,4 0 136,8-9 0,4-5-103,9-8 1,2-3-277,6-5 0,-4-3 52,-1-5 1,1-9-177,4-4 1,-2-9-214,-2-3 1,-3-1-226,-6-7 0,-1 6-353,-2-2 0,0-3 360,-5-1 0,1 3-288,-5 1 0,0-2 152,0 2 1,0-4 54,0 4 0,0 2-262,0 6 740,0 3-42,5 11 0,-4 10-62,4 14 1,-4 3 310,-1 13 1,1 5-132,3 3 1,-1 0-8,5-3 0,1-1-49,3 0 0,1-5-455,-1-3 1,5-7 148,-1-2 1,7-9-712,2 2 1,0-9 226,4 0 0,-1-8 62,1-4 0,-2-8 87,6 0 0,-7-6 606,-1 1 0,-1 2 0,-8-2 0,5 1 0,-5-5 0,1 4 0,-5 0 0,-5 2 0,-3-2 0,-2-3 1,-2-1 0,0 0 305,0-4 0,-6 4 371,-2 5 1,-3 2-7,-1 5 0,-1 6-221,1 3 0,-5 8 290,1 5 0,-1 7-264,5 5 1,-1 4-17,1 4 0,-1 1-108,1 3 0,4 4-132,0 0 1,3-4-114,-3 5 1,5-5-163,-1 0 1,10-1 130,6-4 1,6-7 148,7 0 1,1-12-792,3-4 0,-1-5 294,5-5 1,-6-3-1014,2-8 1,-4-9 543,-4-8 0,-1-3-159,-7-1 0,-2 0 276,-7-1 1,-3-3 199,3 0 1,-4-6 423,-4 1-293,3-7 0,-10-4 1,4-5-1</inkml:trace>
  <inkml:trace contextRef="#ctx0" brushRef="#br3">11996 8310 7988,'-12'-9'548,"-1"1"-214,1 5 0,-2 10 191,-3 14 1,5 15 92,0 13 0,-1 12-404,9-27 0,0 2 1,1 5-1,0 1-245,1 1 1,0 1-1,2 2 1,0 0 173,2-2 0,0-1 0,2-2 0,1-1 497,11 26 0,5-6-135,8-15 0,-3 0 94,3-7 0,1-8-354,-1-9 0,2-8-395,-2 0 1,-3-2-760,3-7 0,-7-5 638,-2-8 0,0-3-410,0-5 1,2-3 603,-5-9 1,0 3-915,-5-3 1,-4-2 462,0 2 0,-3-5 35,3 1 1,-5 1 135,1-1 1,-3 6 106,-1-2 0,0 0 450,0 4 1,-5 7-214,-4 10 1,-3 6 785,-5 2 1,2 7-427,-5 10 0,4 2 274,0 6 0,1 5-211,-2 3 1,8 3 518,-4 1 1,9-2-387,0 2 1,2-5-190,2 9 0,2-11-91,2 3 1,4-6-25,9-7 1,-2-2-394,6-5 1,-1-7 182,5-1 0,0-10-415,0-3 0,-5-4 231,1-5 0,-2-2-1284,2-6 1,-3-5 236,-6-3 1,-3-3-1026,-1-1 2227,-5-6 0,2-1 0,-5-6 0</inkml:trace>
  <inkml:trace contextRef="#ctx0" brushRef="#br3">12455 8186 7988,'-7'12'984,"-3"6"-551,6 3 1,-5 14 107,0 11 1,3 17-339,1-26 0,1 1 1,3 5-1,-1 0-49,0 1 0,0-1 0,1 0 0,1-2 172,0-1 0,0-1 0,5 30 380,4-7 1,2-11 92,1-10 1,6-6 78,3-2 0,-2-10-384,2 2 1,1-9-123,7 1 0,-3-9-766,3-4 1,-3-2 309,-1-2 0,0-11-524,0-6 0,-2-1 259,-2-2 1,-3-1-438,-6-4 0,0-4-29,1 0 1,-6-4-149,-3 4 0,-3-4 255,-1 4 0,0 0 254,0 4 0,0 2 202,0 2 26,-5 3 1,-2 12 502,-6 1 0,1 15-238,0 7 1,1 6 906,2 6 0,0 3-282,4 5 0,-3 0 61,4 0 0,1 3 50,7-3 1,5 2-271,7-10 0,-1 0-378,6-4 1,0-7 48,4-6 0,-1-5-459,1-7 1,-1-1 239,-4-4 0,4-3-746,-4-8 1,0 0 260,0-4 0,-4-1-3,0-4 0,-4 5 34,-3-1 1,0 0 64,-4-3 1,3-1 287,-4 0 1,0 4-83,-4 1 1,-1 0 187,-3 0 0,1 2-47,-5 5 0,-1 6 478,-3 3 0,-1 8 85,1 5 0,0 7-251,-1 5 0,1 4 375,-1 4 1,5-2-213,0 6 0,5-4-59,-1 4 1,3-5-70,1 1 1,1-2-388,3 2 1,3-7 33,5 3 1,5-10-297,0-2 1,6-2-180,2-7 0,0-6-509,4-6 1,-3-8 122,-1-5 1,-1-4 383,1-4 1,-6-1 567,-2-3 0,-3-9 0,-2 4 0</inkml:trace>
  <inkml:trace contextRef="#ctx0" brushRef="#br3">13323 8285 7988,'-16'30'501,"-1"3"0,-3 10-76,3 6 0,1 12-385,9-26 0,1 0 0,0 4 0,1 1 382,1 1 0,0 1 0,1-5 0,0 0 690,3 33 0,2-10 613,2-7 0,4-7-929,9-5 0,-2-9-62,5-7 0,5-1-304,4-3 1,2-3-500,-2-1 1,-3-9-468,3-4 1,-5-4-157,-3-4 1,3-7-174,-4-6 1,-2-3-765,-1 3 0,-5-4-586,-4 5 0,2-5 415,-6 5 1800,0-6 0,-4 2 0,0-4 0</inkml:trace>
  <inkml:trace contextRef="#ctx0" brushRef="#br3">14229 8285 8067,'-8'0'1498,"-1"0"1,7 9-1055,-2 12 0,-2 23-294,4-10 0,0 2 1,-2 6-1,0 2-588,1 5 1,1 1 0,0 0-1,0-1 594,2 3 0,0 0 0,2-4 1,0-1 136,0-1 1,1-1 0,1 21 378,-4-12 0,0-13-369,0-8 1,0-7-576,0-5 1,-6-6 16,-2 2-2429,2-9 2059,-5-3 1,5-6-247,-7-3 1,1-7 870,-1-6 0,-5-10 0,-1 1 0</inkml:trace>
  <inkml:trace contextRef="#ctx0" brushRef="#br3">13820 8830 8067,'-7'-1'831,"3"-3"-66,2 3 1,8-4-184,2 10 1,13 1-322,3 7 0,10-1-28,-1 1 1,7-1 148,1 0 1,6-3-135,-2-1 0,4-1-143,0 1 1,-5-1 38,-2-3 1,-5-2-212,-4 2 1,-8-2 5,-9 3 1,-3 1 101,-5 7 1,2 5 163,-6 2 0,0 4-112,-4 1 0,0 5 466,0 3 1,5 2-224,4-2 0,2-3 227,1-5 0,2-2-210,2-2 1,0-3-177,4-6 1,-3-5-123,3-3 1,0-8 147,0-4 1,4-5-940,-3-3 0,-4-8 425,0-5 0,-5-1-620,-3 1 0,-4-2 376,-5-7 0,-1 1-50,-3 0 0,-7 4 280,-6 0 0,-5 1 308,1-1 0,-6 8-2,-2 9 0,-6 3-187,2 5 1,-3 5-395,-1 11 1,0 8 599,0 13 0,0 2 0,-1 6 0</inkml:trace>
  <inkml:trace contextRef="#ctx0" brushRef="#br3">4937 10629 8041,'-5'-7'2774,"-1"6"-2010,-2 13 0,1 22-406,3 28 0,3-24 0,-1 2-154,-2 8 0,0 3 0,0 1 0,0 2-705,-2 5 1,-1 2 0,1-1 0,-1 0 545,-2-4 1,1-1-1,1 0 1,-1-2-20,-2-5 0,-1-1 0,4-6 0,0-2-19,-5 27 1,5-21-500,7-16 1,1-9-770,4-12 1,6-3 509,5-5 0,1-12-419,-5-9 1,-1-8 1169,-3-8 0,-2-11 0,-6-3 0</inkml:trace>
  <inkml:trace contextRef="#ctx0" brushRef="#br3">4354 10703 8041,'-12'-12'1313,"-1"5"1,12 12-577,5 12 1,11 11-460,6 5 1,3 1-278,0-1 1,5 3 44,0-3 1,6-3-19,-2-1 0,4-3 126,4-1 0,2-5-9,3-4 0,2-3-361,-3-5 0,4-3-3275,0-5 3242,1 0 1,-1-11-1,1-3 1</inkml:trace>
  <inkml:trace contextRef="#ctx0" brushRef="#br3">5173 10629 8007,'-19'4'0,"2"0"0,5 10 737,4-2 1,-2 16-220,6 5 0,0 8-121,4 9 1,2-6-118,7-3 0,0-4 360,12-3 0,-2-10-107,2-7 0,2-5 39,-2-3 0,2-4-300,2-5 1,-4-3-46,0-5 1,-6-2-431,1-10 0,-2-1 222,-1-4 1,-7-1-325,-1-3 1,-4 3 222,-1-3 1,-1 1-540,-4 0 0,-1 1 59,-7-2 0,-3 5-106,-1 3 1,-5-1 212,1 5 0,2 6 113,-2 7 0,2 3 28,-2 1 1,-1 11 85,6 5 1,1 8-350,6 5 1,4-2-240,5 6 816,0 0 0,11-1 0,3-2 0</inkml:trace>
  <inkml:trace contextRef="#ctx0" brushRef="#br3">5520 10703 8007,'-12'0'602,"0"0"0,3-4-159,1 0 1,1 7 2,-1 9 0,2 10-170,6 7 0,0 6 430,0-2 0,11-2-212,6 2 1,5-5 363,3 1 1,4-4-241,0-5 1,4-3-9,-4-9 1,5 2-574,-1-6 0,-1-5 52,1-8 1,-10-7-207,2-5 1,-4-2 157,0-2 1,-8-1-1072,-4-3 1,-7 3 481,3-3 0,-5 2-1262,-5 3 0,-1-1 533,-7 0 1,2 4 152,3 1 1,-2 5 1123,6-2 0,0 3 0,4 2 0</inkml:trace>
  <inkml:trace contextRef="#ctx0" brushRef="#br3">6004 10765 8007,'13'13'0,"-5"5"378,0 2 1,0 4 553,5 0 1,-5 5 144,0 0 0,-4 0-488,5-4 0,-2-1 551,1-4 0,2-2 89,-6-6-562,0-5 1,-4-2-235,0-10 1,4-2 204,0-5 0,2-6-392,-2-2 0,-1-8-329,5-1 0,0-1-701,4 1 1,1 1 586,-1-5 0,6 4-1153,3-4 1,2 1 576,2-1 1,1 4-503,3 9 1,-1 2 614,5 5 0,-6 8-694,2 5 1354,-8 5 0,3 19 0,-5 2 0</inkml:trace>
  <inkml:trace contextRef="#ctx0" brushRef="#br3">8088 10455 7955,'0'-37'382,"-1"1"47,-3 3 1,1 4-975,-5 8 0,-5 5 82,-3 8 0,-6 2 409,1 6 1,-4 3-91,-4 5 0,2 7 1105,-6 14 1,5 10-501,-1 10 1,4 8 323,5 9 1,2-1-435,11-30 1,1 0 0,1 2 0,-1-1-29,2 2 1,0-1 0,-1 30-416,5-9 0,1-7 227,3-1 0,3-4-582,5-8 0,5-9 348,-1-13 1,1-6-1253,-5-2 0,-1-7 619,-2-1 0,0-6-206,-5-11 0,5-4-3,-5-8 941,0-2 0,-4-7 0,0 1 0</inkml:trace>
  <inkml:trace contextRef="#ctx0" brushRef="#br3">7542 10678 7959,'-12'-6'-180,"0"-4"958,-1 6 195,1-6-572,5 9 0,4 1 6,11 8 1,2 4-172,11 5 0,-1-3 35,5 2 0,6 2-35,2-1 1,0 1 13,4-2 0,-3-2-28,8 2 1,1-2 18,-2-1 0,6 0-44,-2 4 0,-3-3-92,-5 2 0,-3-2 21,-9-2 1,1 5 39,-9 0 0,-1 0-110,-3 0 1,-6-3 63,-3 2 0,-1-2 167,1-2-14,-3 1-14,5-6-191,-1-2 0,1-6-104,2-3 1,3-3 181,-3-6 1,7-3-18,2-1 1,-1 0-678,-3 0 0,-1 2 236,1-6 0,-1 2-82,0-2 0,-3-1 104,-1 6 1,-5-2 62,1 1 1,-3-1 145,-1-2 0,-1 2 12,-3 5 1,-7 6 220,-6 3 0,-5 3-70,1 1 0,-1 3 23,2 5 0,-4 2-83,4 10 0,-2-3 90,1 3 0,3 1-202,6 4 0,0-4-284,4-1 1,-1-1-348,4 2 0,1-3 314,4-6 1,6-5-750,2-2 0,9-4 119,3-1 1037,9-11 0,3-3 0,5-11 0</inkml:trace>
  <inkml:trace contextRef="#ctx0" brushRef="#br3">8498 10170 8112,'-2'33'0,"-2"0"0,3 7 401,-3 10 1,2 10-283,2 11 1,5-33 0,1 1 96,2 0 1,1 0-1,2 2 1,1 0 81,2-4 0,1 0 1,-1-1-1,0-2 966,19 24 1,-4-8-575,4-9 0,-10-4 118,2-4 1,-8-2-504,-1-6 1,-6-6-322,-2-3-322,-5-7 0,2-5-543,-5-8 0,-1-9-890,-3-7 0,-3-5 1145,-5-4 1,-6 1-561,-3-5 1,-2 0 572,-2-4 1,-4 0-51,0-1 435,0 1 0,-1 0 0,-2 0 1</inkml:trace>
  <inkml:trace contextRef="#ctx0" brushRef="#br3">8498 10703 7239,'0'-7'1093,"1"2"-548,3 5 0,3 1 182,5 3 1,2 0-271,3 9 0,6-3-122,6 6 0,6 2-104,-2-1 1,4 3-1,4-3 1,-2-1-157,2-3 1,-4-2 120,-3-3 0,0-1-194,-5-3 1,-1-3 72,-8 3 1,-2-6 79,-5-2 0,-7-6-41,-1 2-640,-4-3 1,-7-2 275,-2 1 1,-7-5 58,-2 1 0,-3-1-12,3 5 0,-5 1 134,1 3 1,2-2 224,-1 6 1,4-5-139,0 5 0,2 2 309,2 6 0,1 7-138,2 5 1,4 8 681,5 1 0,1 1-150,3 7 0,5 4 13,7 4 1,3-3-265,6-5 0,4-6-147,0 2 1,4-5 32,-4-8 1,-1-1-123,-8-11 1,-2-1-171,-5-7 1,2-7 50,-3-6 0,-2-5-364,-10 2 0,0-4-54,0-1 0,0 1-323,0-1 0,0 0 102,0 0 1,-4 5 173,0-1 1,-5 2-380,5-2 0,0 3-342,4 6 658,0-1 0,2 6 178,2 3 1,-2 10 0,7 6 0,-1 6 251,4 7 1,1 1 408,-1 3 0,-4-3-390,1 3 0,-1-3-111,4-1 1,1 0-197,-1 0 1,-4-6 170,1-2 1,-5-9-423,4-4 0,-4-3 184,5-1 1,-5-7-659,4-5 1,-4-6 159,4-7 1,-5-5 835,1-3 0,-2-3 0,-2-1 0</inkml:trace>
  <inkml:trace contextRef="#ctx0" brushRef="#br3">9341 10220 9586,'0'12'2505,"0"14"-1835,0 11 1,0 17-273,0 16 0,3-29 0,1 1-511,2 1 1,1 1 0,1-2 0,1 0 760,4-2 1,-1-2 0,9 26-53,0-10 1,3-10 533,5-11 1,0-2-918,-4-2 1,-1-8-488,-4 0 0,-3-6-2496,-9-3 1,2-3 2769,-6-1 0,-6-5 0,-4 2 0</inkml:trace>
  <inkml:trace contextRef="#ctx0" brushRef="#br3">10842 10740 8031,'-19'-12'0,"-4"-2"-119,2-2 0,-7 6 174,-1-2 0,-5 3 215,1 1 1,-3 3 106,-1 5 1,5 1 184,3 3 1,4 9 244,5 7 1,3 9-322,9 4 0,2 3-63,6 1 1,6 5-118,2-1 0,5 6-597,3-2 0,-1-2 260,6-2 0,1-8-217,7-4 1,-2-8-318,7-4 0,-1-9-730,4-4 0,4-4 1295,1-4 0,4-14 0,-1-8 0</inkml:trace>
  <inkml:trace contextRef="#ctx0" brushRef="#br3">10842 10790 8031,'-7'21'539,"3"-1"0,-1 2-112,1 7 0,5 3 264,7 5 1,9-5-217,3-3 1,4-4-29,1-5 1,4-2 163,0-5 1,4-6-187,-4-3 1,-5-4-237,-3-4 1,-2-9 54,2-7 1,-3-4-421,-6-1 0,-5 0 217,-3 1 0,-2-3-321,-2-1 0,-2 1 86,-2-2 0,-3 3-48,-5 1 0,-2 2-267,-2 2 1,1 3 147,-6 6 0,2 5-16,-2 3 1,-3 3 81,4 1 0,2 7-300,1 5 1,4 6 147,0 7 0,2-1-395,3 1 1,2-1 53,6-4 788,6 4 0,12-5 0,8 6 0</inkml:trace>
  <inkml:trace contextRef="#ctx0" brushRef="#br3">11351 10703 8031,'-12'0'364,"-1"-5"1,1 3-81,-1-2 0,6 10-273,3 6 0,3 6 118,1 7 0,5 1 264,4 3 0,7 3-8,5 5 1,2 0 32,2 0 1,0 5-5,0-1 1,-2-5-74,-2-7 0,-3-4 452,-6-5-517,-5 4 0,-4-12-63,-11 0 0,-6-5 45,-11-7 1,-4-5-769,0-3 1,-5-9-86,1-4 0,2-6-468,2-2 0,0-6-346,5 2 0,3-3 90,13-1 1131,2-5 1,6-3 0,0-4 0</inkml:trace>
  <inkml:trace contextRef="#ctx0" brushRef="#br3">11686 10071 8031,'-2'22'0,"-2"3"0,3 5 733,-3 15 1,2 15-476,2-22 1,0 2 0,1 0 0,0 1-418,1 5 0,0-1 1,1-1-1,1-1 510,2-1 0,0-1 0,0-1 1,1 0 251,-1-2 1,0-2-1,2 28 327,1-6 0,-2-12-430,1-4 0,3-8-445,-3-1 0,2-11-14,-2-1-934,-2-6 813,-6-8 0,0-8-942,0-12 0,0-5-316,0-6 1,-2-3-1468,-2-2 2805,-8-2 0,3-1 0,-2 2 0</inkml:trace>
  <inkml:trace contextRef="#ctx0" brushRef="#br3">11475 10703 8225,'-7'0'2343,"3"2"-1746,8 2 0,8 3-339,9 5 0,8 0-29,4 1 1,3-1-78,1 1 1,7-1 91,6 0 0,0-5-338,3-3 0,-2-2 60,-1-2 0,0 0-233,-1 0 0,-5-4-288,-2 0 0,-9-6 288,-4 2 1,-10-3-94,-7-2 0,-1 1 74,-6-1 0,-3 1 226,-6 0 1,-3-1-101,-5 1 0,-5 1 179,1 3 0,-8 2 226,0 6 1,-1 1 107,-4 4 0,7 6 16,1 5 1,10 6-116,-1-1 0,8 6 48,-1 2 0,5 2-124,5-2 0,3-2-70,8 6 1,5 0 39,8 4 0,-1-5-139,5-3 0,-6-7 88,2-1-207,-3-6 0,-8-1-107,-5-6 193,-6-5 1,-19 2 251,-4-5 0,-17-1-135,-8-3 1,-8 1-364,-4-5 1,-10 4-7,29-1 1,-2 1-1,0 3 1,-1 0-727,0-2 0,0 1 1002,0 2 0,-1-1 0,-1-1 0,0 0 0,-1 0 0,1 0 0,0 0 0,1 1 0,0 0 0,0 1 0</inkml:trace>
  <inkml:trace contextRef="#ctx0" brushRef="#br3">13361 10282 7991,'-13'-38'-471,"-3"7"-153,-1 2 0,-5 3 618,1 1 0,-2 10-46,-2 2 0,6 12 1041,2 5 1,5 15-405,4 18 0,-2 14 90,6 16 1,2-33 0,0 2-557,1 5 1,2 1 0,-1-2 0,0 1 154,-1 0 1,2 0-1,1 2 1,1 0-148,1-1 1,0-1-1,2-4 1,0-1-42,6 30 0,0-10-33,1-10 1,-2-4 305,-3-4-1842,-2-12 1192,-6-3 1,0-21-1241,0-6 1,-2-12 601,-2-4 0,-3-9 929,-5-4 0,-6-3 0,-1-1 0</inkml:trace>
  <inkml:trace contextRef="#ctx0" brushRef="#br3">12864 10554 9278,'13'6'907,"1"1"-505,2 5 0,9 1-177,8-1 1,8 5 113,5-1 1,3 5-277,5-5 0,1 5 261,3-5 1,-4 1-98,-9-5 1,-7 1 28,-9-1 0,-5 1-133,-3-1 1,-8 5 51,-9-1 1,-3 6 199,-1-1 1,-1 8-154,-3 4 0,2-1 199,-2 1 1,3 0-102,1 4 1,0-1 75,0-3 0,2-8-246,7-9 0,-1-2-87,8-2 1,4-5-167,0-3 1,4-9-73,1-8 1,0-6-377,-1-10 1,1-2 297,0-7 1,-6 1-75,-2 0 0,-3-2 39,-2-2 0,-5-2 67,-3-2 0,-4 1 8,-4 2 0,-9 2-152,-7-5 1,-9 10 194,-4 2 1,-7 9 53,-2 7 1,-4 6 280,0 11 1,3 3-97,2 5 1,4 11-805,4 14 1,4 5 276,8 3 1,5 3 219,7 6 1,4-1-1,5 1 1</inkml:trace>
  <inkml:trace contextRef="#ctx0" brushRef="#br3">5434 12762 7948,'-6'-25'244,"-1"-4"97,-5 0 0,1-2 432,2 6 1,-2-1-291,3 9 1,-4 1-40,-5 3 0,3 2-243,-2 3 1,-3 4 33,-2 8 1,-3 8-95,0 9 1,-3 4 79,-1 4 0,5 8-97,-1 8 1,3 1-47,0 3 1,5-2-245,8 7 0,2-8-107,6-5 1,7-3-394,5 0 0,8-14 57,9-7 1,2-9 232,6-8 1,6-11-992,3-5 1,-4-12 1366,0-5 0,-4-8 0,0-3 0</inkml:trace>
  <inkml:trace contextRef="#ctx0" brushRef="#br3">5384 12117 8034,'-6'12'420,"1"12"-441,-3 5 1,2 12 923,6 9 1,0 10-961,0 11 1,3-34 0,1 0 340,2 2 1,0 1 0,0-3-1,1 0-79,1 1 0,0-1 0,0-3 1,0 0 563,8 28 1,-1-6-102,6-7 1,4-10-141,4-10 1,5-9-236,-1-3 1,7-9-50,2-4 1,3-4-668,-4-4 1,-1-8 354,-7-9 1,2-4-226,-6-4 1,-2 2 188,-6-6 1,-9 4-691,-7-4 0,-4 1-7,-1-1 1,-6-2-79,-2 7 0,-8-7 326,-5 2 0,-1 0 511,1 4 1,-1 0 92,6 8 1,-6 8-55,1 0 1,3 9 331,1 0 0,4 14-279,0 6 1,6 13 286,3 8 1,3 6 127,1 7 1,7-1 335,5 1 0,3-2-158,10-2 1,3 0-208,9-4 1,4-6-401,1-8 0,4-8 222,0-8 1,-2-1-565,2-7 0,-6-6 241,1-11 0,-3-5-512,0-7 0,-5 1-309,0-1 1,-10 0-723,2 0 0,-10-5-568,-2-3 2176,-1-3 0,-11-3 0,4-2 0,-4-4 0,-1-4 0</inkml:trace>
  <inkml:trace contextRef="#ctx0" brushRef="#br3">6488 12055 8034,'-7'19'1904,"2"13"-1315,5 5 0,0 13 158,0 16 0,5 3-832,-1-32 0,0 0 0,4 1 0,1-1 231,1 0 0,1 0 1,-2-2-1,1-1 84,11 32 0,-8-8 102,0-4 0,-2-3-88,-7-2 1,4-2-15,-4-5 0,0-8 530,-4-13-271,6-3-259,-5-11 0,5-13-237,-6-10 1,-6-7-3619,-2-1 0,-7-1 1033,-2 0 2592,-5-5 0,3-2 0,-6-5 0</inkml:trace>
  <inkml:trace contextRef="#ctx0" brushRef="#br3">6252 12601 8034,'-7'-6'3135,"-4"5"-2543,10-5 1,-2 6-103,12 0 0,2 0-136,13 0 1,0 5-25,9-1 0,1 4-86,8-4 1,-2 4-500,5-4 1,-1 1 256,2-5 0,2 0-1064,-3 0 1,-2 0-92,-1 0 1,-8 0-1598,-1 0 2750,-5 0 0,2 0 0,-5 0 0</inkml:trace>
  <inkml:trace contextRef="#ctx0" brushRef="#br3">6860 12613 8034,'-12'7'552,"-1"4"199,1-3 0,0 8-210,-1 0 0,6 6-158,3-1 1,3 2 116,1 2 1,1 0-126,3 0 0,3-6 188,6-3 0,3-6-105,1-2 1,3-5-356,-3 1 1,5-4-179,-1-4 0,2 0-257,2-8 1,0 2-340,-1-7 1,-3 2 404,0-1 1,-6 1-82,1-6 1,-3 0 55,-5-4 0,-2 5-60,-6-1 0,0 0-71,0-3 0,-6 3 465,-2 0 0,-3 7 127,-2 2 1,0 1 126,-4 7 0,3 1 313,-2 7 1,-2 9-290,1 7 0,2 9 125,7 4 0,-2 3-146,6 1 1,0-1 312,4-3 1,6 7-118,2-3 1,4 2-151,5-6 0,3-4-170,9-8 1,3-3-136,5-6 0,0-6-727,1-6 1,3-7 447,0-10 0,1 2-1095,-5-6 1,-7 1 617,-5-5 1,-3 0-178,-9 0 1,0 5 335,-9-1 0,1 2-543,-5-2 1,-2 2 108,-2 2 990,3 9 0,-10-14 0,4 8 0</inkml:trace>
  <inkml:trace contextRef="#ctx0" brushRef="#br3">7468 12675 8034,'0'7'-463,"0"4"1,1-3 956,4 9 0,-3-2 1106,7 6 0,-1 4-641,4 3 1,1 7 4,-1-2 1,-1-3-29,-3-1 0,3-3-370,-2-1 1,0-5 419,0-4-291,-4-8-264,-5-2 0,0-12-100,0-2 1,-5-8-395,-4-5 1,-2-3-89,-1 0 0,-1-5-147,1 0 0,1-2-621,3 3 1,2 0 386,6-5 1,-4 0-703,0-4 0,5 4 525,8-1 0,7 7-63,5-2 1,4 4 313,4 4 1,-2 5 84,6 8 0,-5 4 55,1 8 0,0 4-94,-4 8 1,1 4-172,-10 5 1,5-1 112,-5 1 1,1-1-225,-5-4 694,-5 4 0,4-5 0,-4 6 0</inkml:trace>
  <inkml:trace contextRef="#ctx0" brushRef="#br3">7915 12688 8017,'0'-18'-628,"0"8"251,0-2 2128,0 2-1138,0-2 0,0 6-149,0 6 1,0 7 392,0 10 1,1 2-332,3 6 1,3 1 477,5 3 1,-3 1-439,-1 3 0,0 2 186,5-7 1,-1 1-288,0-4 0,-3-1 27,-1-4 0,-4-2 56,4-5-356,-5-1 1,3-11-445,-6-5 1,-2-11 246,-2-6 1,1-2-731,-5-2 1,4-1 384,-4-3 1,5 2-761,-1-7 0,2 7 413,2-2 1,0-3-302,0-1 1,6 2 401,2-3 0,5 7 183,3-2 1,-1 10 267,6 6 1,-4 6-54,3 7 0,0 3 445,0 5 0,2 12-252,-5 13 0,3 4 1190,-3 4 0,0-1-570,-5 6 0,0-2 846,1 1 1,-5-1-467,0-2 1,-5-9-208,1 0 1,-2-11 387,-2-6-396,0-2-259,0-7 0,0-7-88,0-8 0,-5-5-578,1-3 1,-4 1 74,4-6 1,-4 0-336,4-3 0,-2-1-95,2 0 0,2 0-538,-2 0 1,3 1-264,1-1 1,0-4 595,0 0 1,1 0 296,3 4 1,-1 6 108,6 2 1,-1 5 185,4 4 1,1 5 155,-1 11 0,0 6 222,1 11 1,3 5 41,1 3 1,4 3 367,-5 1 1,1 3-416,-5-3 1,5 3 37,-1-7 0,1-2-139,-5-2 0,-4-9 372,1-3-2192,-7-3 777,4-7 0,-2-7-455,0-9 0,0-2 381,-4-1 0,0-5-250,0 1 1,2-6 127,2 1 1,-3-2 1079,3-2 0,-2-5 0,-2-2 0</inkml:trace>
  <inkml:trace contextRef="#ctx0" brushRef="#br3">8622 12551 8017,'7'-12'199,"4"-1"286,-10 6 360,10 2 0,-8 16-316,5 6 1,-5 6 366,1 6 0,1 3-357,0 5 1,3 0 49,-4 0 0,6 0 46,-2 1 0,-1-3 82,1-1 1,0-4-383,5-5 1,-6-6-159,-3-3-1781,3-2 1362,0-7 1,-1-7-1505,-1-8 0,0-7 826,-1-2 0,5-5-252,-5 1 0,0-2 134,-4-2 1038,5 0 0,2-5 0,6-2 0</inkml:trace>
  <inkml:trace contextRef="#ctx0" brushRef="#br3">8932 12551 8017,'-7'6'1480,"0"1"-831,3 5 0,3 3-4,-4 6 1,4 1-46,1 11 0,0 4 177,0 4 0,0 6 313,0-1 1,0-5-508,0-4 0,4-1 173,0-7 0,5-1 203,-5-8-633,0-2-12,1-11 0,-3-3 108,2-8 0,-3-7-393,-1-5 0,0-6-301,0 1 0,4-7-488,1-1 1,-1 0 405,-4 5 1,1-7-773,3-2 0,-1-1 467,5 1 0,-4-2-195,5 6 1,-1-4 389,4 4 1,1 6 259,-1 6 1,1 5 31,-1 4 0,0 8 83,1 8 0,-1 10 464,1 7 1,-2 5-302,-3 7 0,1 0 635,-4 1 1,0 2-315,-1-3 0,-2 1 6,2-9 1,-1 0-343,1-4 1,-3-2-472,3-2 1,2-3 138,-2-6 1,1-5-201,-1-3 0,2-4-1013,2-4 0,3-3 606,-2-5 0,2-2-394,1-2 0,0 1 1274,1-6 0,-1-5 0,1-6 0</inkml:trace>
  <inkml:trace contextRef="#ctx0" brushRef="#br3">9354 12675 8017,'-13'0'1025,"1"0"0,1 6-295,3 2 1,-2 3 202,6 1 1,0 5-161,4-1 1,0 7 32,0-3 0,5-2-285,3-1 1,9 1-64,4-2 0,2-1-368,2-6 1,5-4 91,3-5 1,3 0-707,1 0 0,-5-5 407,-3-4 1,-3-6-897,-1-1 0,-6-6 155,-2 1 1,-9-3-145,-4 0 1,-2-1 415,-2 0 0,-6-4 62,-2 0 0,-5 0 360,-3 4 1,1 6-39,-6 3 0,4 7 471,-3 5 0,-1 10-242,-4 6 0,5 6 1113,-1 7 1,6 6-121,-2 7 1,5 0 289,4 8 0,2-6-353,6 1 1,7-1-429,5 1 1,12-6-245,9 2 1,8-9-43,5-4 0,3-4-447,5-8 1,-4-6 106,-1-6 1,0-7-944,-8-10 1,-4 2-7,-4-6 1,-11 1-521,-1-5 0,-11-1 393,-6-3 0,-4 1 1173,-4-5 0,-1 3 0,-7-7 0,-3-3 0</inkml:trace>
  <inkml:trace contextRef="#ctx0" brushRef="#br3">8882 12291 8036,'-31'-6'0,"2"-2"0,4-7 2598,4-2 0,5 1-1108,7 3 0,-2 5-581,3 0 1,-9 0-1404,-3-5 0,-9 6 494,-4 3 0,-14 3 0,-4 1 0</inkml:trace>
  <inkml:trace contextRef="#ctx0" brushRef="#br3">11301 12204 8039,'-5'-37'0,"-3"-1"0,-4 3 454,0 2 0,-2 8-371,-2 8 0,-1 9 491,-8 4 1,2 4-298,-10 4 1,0 4 335,-4 9 1,-1-2-264,1 6 0,1 3 248,3 5 1,4 4-225,9-4 0,7 6-126,9-2 1,5 3-253,8 1 1,10-5 89,14-3 0,10-3-244,6-1 1,12-2-28,-26-13 0,0 1 0,-1 0 1,0 0-70,32 5 0,-2 1 114,-2-5 0,-2 5-163,-2-1 0,-8 6 331,-9-1 0,-13 2 246,-8 2 0,-10 4-127,-6 0 0,-9 0 99,-8-4 0,-6-2 270,-10-2 0,-4 1-171,-9-6 1,-2 0-322,-5-8 0,-6-3 335,-3-5 0,-6-1-1267,2-3 0,-1-10 39,9-11 0,3-1-381,10-7 0,4 1 257,16-1 0,6 2 117,15 2 876,11 3 0,3-9 0,10 6 0,1 0 0</inkml:trace>
  <inkml:trace contextRef="#ctx0" brushRef="#br3">11872 12328 8039,'12'25'1503,"-1"0"-1165,-2-1 0,2 12 613,-3 6 0,3 10-358,1 6 0,5 7-144,-1 1 1,7 0 149,-3-4 0,2 0-56,-1 0 0,-3-2-1418,-6-2 1,-1-3 619,-2-5 0,-4-9-1394,-5-7 1140,0-4 509,-5-23 0,-2-20 0</inkml:trace>
  <inkml:trace contextRef="#ctx0" brushRef="#br3">11860 12229 8039,'0'-32'0,"0"2"298,0 5 0,11 4 413,5 1 0,13 10-107,8 2 1,7 5-158,10 3 0,8 0-536,8 0 0,-2 5 319,-2 4 1,-2 7 117,-2 5 0,-6 8-202,-2 4 0,-10 3 204,-7 1 1,-11 2-174,-9 2 1,-9-3-135,-4 4 0,-15-8-392,-9-1 1,-15-7 250,-10-1 1,-9 0-1377,-4-4 0,2-3 863,-2-2 1,5-2-987,-1-2 1597,3 1 0,0-4 0,3 1 0,4 0 0,1-2 0</inkml:trace>
  <inkml:trace contextRef="#ctx0" brushRef="#br3">12988 12936 8045,'0'7'9027,"6"-2"-6266,-5-5-297,5 0 558,-1 0-3374,-3 0 0,3-1 220,-5-3-5550,0-3 5682,-5-6 0,-8 1 0,-6-1 0</inkml:trace>
  <inkml:trace contextRef="#ctx0" brushRef="#br2">23632 10195 7832,'-25'0'406,"2"0"51,2 0 0,-2-4 179,2-1 0,2 1 222,-2 4 614,6 0-1006,3 0 0,17 0 315,12 0 1,6-1-282,6-3 1,8 1-62,9-5 0,5 4-244,7-5 1,-5 7-243,9-3 0,-2 0-507,2 1 1,0 0 426,0 4 1,-6 0-1115,-2 0 1,-8 5 569,-5 3 0,-8 5-962,-4 3 0,-4-2 1633,-5 3 0,0 2 0,-6-1 0,-2-3 0,-2-4 0</inkml:trace>
  <inkml:trace contextRef="#ctx0" brushRef="#br2">24587 9711 7857,'0'-12'1691,"0"5"0,-1 7-1197,-3 8 1,3 10 218,-4 7 1,4 1-77,1 7 1,0 0 153,0 4 0,-4 0-30,0 1 0,-6-2-305,2-3 0,-3 1 20,-2-5 0,2 4-201,3-4 0,-3-6 301,3-6-99,2-3-628,-5-2 42,10-5 1,-3-3 1,8-8 0,4 1-167,9-5 1,2 1 161,6-1 1,1-2-83,3 6 0,7-4-9,5 4 0,5 0-481,-5 4 1,7 4 284,2 0 0,-2 5-456,2 0 0,-2 2 145,-7 1 0,1 1-37,-5-1 0,-10-4-344,-2 0 0,-8-5 495,-1 1 0,-2-2-1284,-1-2 1024,-7 0 856,0-6 0,-6-1 0,0-5 0</inkml:trace>
  <inkml:trace contextRef="#ctx0" brushRef="#br2">24947 9748 7854,'-23'-16'1066,"2"-1"1,2 2-341,2 7 0,3 4 25,-2 8 0,8 12-420,4 9 1,2 12-121,2 0 0,6 10 420,2 3 1,3 0-401,1 3 0,-1 0 217,-2 0 0,2-2-70,-3 3 0,2-4-35,-2-5 0,-3-3-375,-5-9 1,0-2-321,0-2 0,0-7-1096,0 3 0,0-12 802,0-1 1,2-4-2951,2 0 2019,3-2 1670,5-17 0,6-3 1,1-11-1</inkml:trace>
  <inkml:trace contextRef="#ctx0" brushRef="#br2">25307 9909 7792,'-25'6'3866,"0"2"-2997,1 9 1,0 10-462,3 15 1,9 3-179,8 13 1,9-7-285,8-1 0,6-4 210,10-8 1,-3-9 228,3-13 0,-3-2-111,-1-2 0,-6-5 45,-2-3 0,1-4-365,-2-4 0,1-4 60,-5-9 1,1-6-760,-1-6 1,-1-5 444,-2 1 0,0 1-453,-5-1 1,0-4 226,-4-5 1,-5 1 104,-3 4 1,-3-6 197,-2-3 0,-5 0 180,-2 0 0,-4-1 567,-1 6 0,-1 1-369,-3 7 1,3 8 504,-3 9 0,3 7-273,1 5 0,4 12-86,1 5 0,9 8 34,-2-1 1,9-1 17,0 2 1,3-4-38,1 3 0,1-9 24,3 2 1,4-5 164,9 0 0,-2-2-114,6-6 0,4 0-208,4 0 1,5-6 34,-1-2 1,9-7-271,3-2 0,3-5-55,2 2 1,-1-8-162,1-1 1,-4-1 220,-1 1 1,-6 3-159,-2-3 1,-5 3 142,-8 1 0,-4 7-35,-4 5 228,-8 7 0,-3 14-93,-10 8 1,-1 12 511,-7 17 1,-3 8-311,-1 13 0,4-26 1,-1 1-461,-1 6 0,1 1 0,-6 10 0,0 3 137,5-15 0,0 1 1,-1 0-1,-1 1 1,-1 0-1,1 1-511,-1 4 0,0 2 1,0-2-1,2-2 0,0-1 1,1 0 643,2-2 0,0 1 0,2-2 1,-3 17-1,2-2-19,3-7 0,1-3 1,2-8-1,0-2 367,2-4 0,0-2 0,-6 23-40,6-9 1,0-2-944,4-7 1,0-6-1432,0-10-340,0-6 1165,5-12 1,6-10 613,6-13 0,5-7 577,-2-14 0,9-8 0,3-12 0</inkml:trace>
  <inkml:trace contextRef="#ctx0" brushRef="#br2">25915 10306 7784,'-30'13'0,"3"2"2649,-2 6 1,3 6-1339,1 14 1,7 9-1058,6 8 0,8 0 158,12-4 0,11-8 137,15-12 1,0-6 36,-1-7 1,2-4-111,-6-9 1,-1-3-412,-3-5 1,4-11 159,0-5 0,0-8-750,-4-4 0,0-8-46,0-6 0,-6-6-514,-3-1 1,-3-5 373,-5-4 0,-4-1-395,-8 5 0,-10 0 1398,-11 5 1,-6 7-186,-11 9 1,-4 14 276,-12 15 0,0 11-478,-8 9 1,32-2 0,1 2-51,2 6 0,0 2 1,1 4-1,2 3-244,5 1 1,1 2 0,0 2 0,3 1 387,1 2 0,3 1 0,-1 0 0,1 0 0,3 1 0,-1 1 0,1-3 0,0 1 0</inkml:trace>
  <inkml:trace contextRef="#ctx0" brushRef="#br2">21102 11038 21564,'0'-25'-5758,"0"0"4769,0 1 1,0 0 295,0 4 960,0 2-106,0 11 0,0 4-268,0 11 0,0 9 245,0 16 1,-2 1-462,-2 12 1,3-2 484,-3 1 1,1 4 138,-1-4 1,2-2-454,-2-2 0,3 2 128,1-2 0,1-4-789,3-4 0,3-5 464,6 1 0,4 0-1158,4-4 1612,3 2 0,0-13 1,1 4-1</inkml:trace>
  <inkml:trace contextRef="#ctx0" brushRef="#br2">20667 11137 20926,'-19'-37'-4849,"1"0"3167,6 0 1,1 5 504,2 3 0,5 3 1463,8 1 1,10 3 169,11-3 1,8 2-117,13-10 0,-1 4 128,9-4 1,2 1-811,2-1 0,3 3 999,1 5 1,-6 6-74,-2 2 1,-4 9 395,-5 4 0,-6 9-240,-6 7 1,-11 8-817,-1 9 1,-6 2-204,-3 7 1,1 4-51,-1 4 0,-5-3-123,-3-2 0,-3-3 88,-1 0 1,-6 0-89,-7 4 1,-5-9 259,-7 0 1,-2-6 82,-6-2 0,0-1 451,-9-4 0,4 2-716,1-5 0,5-1 1090,3-3-456,3-1 0,1-5 0,0-1 0</inkml:trace>
  <inkml:trace contextRef="#ctx0" brushRef="#br3">21089 11088 10534,'0'-13'-824,"0"5"687,0 0 0,0-1-197,0-3 0,0 0 162,0-1 1,0 1 126,0-1 1,0 5 281,0 0 1,-1 0-16,-3-5 1,2 5-202,-2 0 192,3 5 1,1-1 209,0 8 1,4 6-245,0 10 1,2 6 348,-2 12 0,-3 9-170,3 2 1,-2 4-144,-2-4 0,0 5-82,0 0 0,-5-2-259,1-7 0,-4 2-425,4-5 1,-6-5 253,2-4 0,2-7-654,2-1 1,-1-6-14,1-6 980,0-7 0,4 0 0,0-6 0</inkml:trace>
  <inkml:trace contextRef="#ctx0" brushRef="#br3">20804 11162 17748,'-6'-41'-1089,"-2"-1"0,1 1 120,-1 4 1,5 5 418,-1 3 1,5 7 368,8 2 1,10-1 259,14-4 0,10-1 272,6-3 1,6-3-510,-24 14 0,1-1 1,-1 0-1,0 1-2,0-1 1,0 1 0,29-15 544,-2-1 1,-4 8 139,-9 1 0,-7 12 154,-9 9 0,-3 2-266,-1 2 1,-6 11-335,-3 6 0,-7 12-345,-5 8 0,-3 3 204,-1 9 1,-5-6-138,-4 7 0,-7-3 321,-5 2 1,-8 1-233,-4-1 0,1-4-176,-1-4 0,0-4-73,-4-4 1,0 0 326,0-8 1,5 1-488,3-9 1,8-1 518,5-3 0,-1-4 0,5 4 0,2 2 0</inkml:trace>
  <inkml:trace contextRef="#ctx0" brushRef="#br3">21858 10951 12751,'0'-19'214,"0"2"0,-5 9 87,-4 4 0,-2 11-11,-1 9 0,0 11 51,-1 14 0,6 3-410,3 6 0,-1-2 98,1-3 0,-1-2-165,5-6 1,0-4-18,0 0 0,-1-6-315,-3-3 1,1 0-151,-5-8 0,4 1-423,-5-5 1,5-1 1071,-4-2 1,5-4 0,-2-5 0</inkml:trace>
  <inkml:trace contextRef="#ctx0" brushRef="#br3">21821 10926 11082,'7'-49'-917,"-2"1"741,-5 2 0,0 10 1728,0 12 0,0 8-788,0 8 1,10 4-516,3-4 0,9 5-1,2-1 0,1 2-302,4 2 1,-3 2 131,-1 2 0,-7 3 138,-6 5 0,-5 8 90,-7 4 0,-1 3-161,-3 6 0,-4 4 476,-9 4 1,3 2-163,-2-2 0,2-1-59,2 6 0,-1-6-309,1 1 0,5-7-177,3-1 0,2-4-595,2 4 1,2-5 502,2 1 1,8-8 188,9-5 0,8 1 49,4-5 1,7 2-2245,1-10 1,6 0 641,-1-4 0,0-5 1600,0-4 1,-3-2-1,-6-1 1</inkml:trace>
  <inkml:trace contextRef="#ctx0" brushRef="#br3">22466 11050 9097,'-12'0'1074,"-1"0"0,1 2-160,0 2 0,-1 13-349,1 7 1,5 11-143,3 2 0,9 0-165,8 5 0,10-5 268,10-4 0,4-8 65,5-9 1,-4-6-17,4-2 0,-4-5-335,-1 1 0,-1-8-175,-3-4 0,2-8-542,-6 0 0,0-5 441,-4 5 0,-6-6-740,-3 1 0,-3-2 391,-5-2 1,-2 4-196,-6 0 0,-10 1-20,-3-5 0,-13 0-132,-3 0 0,-8 6 369,-8 2 0,-2 5 332,-11 4 0,1 2 477,-1 6 1,-2 11-306,2 6 1,3 6-126,1 6 0,10 3-163,7 5 0,11-1-95,9-3 1,9-1 28,4-3 0,15-7-481,9 2 0,9-11-133,8-1 0,8-8 184,4 1 0,1-4-380,4-1 1023,2 0 0,-2 4 0,5-3 0,0-6 0,-1-7 0</inkml:trace>
  <inkml:trace contextRef="#ctx0" brushRef="#br3">23173 11175 9097,'11'-13'1639,"-2"1"-1030,-4 5 0,-6 12 202,-3 12 0,1 6-219,-5 6 0,1-1 331,-2 5 1,4 0-289,5 4 1,0-5 2,0-3 1,0-3 207,0-1 1,0-6 227,0-2-113,0-4-258,0-6-499,0-1-477,-6-17 0,-1-2-542,-5-7 0,0-4 489,-1 4 0,1-4-374,-1-1 0,5-5-773,0-3 0,0-4 550,-5-5 0,6-2 62,3-5 0,4-6 134,4-3 0,9-2 613,7 3 0,4 7-36,1 9 1,4 9-105,0 7 0,1 11-95,-1 10 1,-2 4 2,6 4 1,-1 5-75,1 7 1,0 2 149,-8 3 1,3 2-316,-8-2 1,-2 2 584,-1 2 0,-1 0 0,-3 0 0,-4-1 0</inkml:trace>
  <inkml:trace contextRef="#ctx0" brushRef="#br3">23235 11212 9097,'-14'-2'-16,"-2"-2"1,-3 3 1143,-6-3 0,6 2 272,2 2-474,3 0-556,2 0 1,12 4 142,8 1 1,4-1-874,9-4 1,5 0 292,7 0 1,3 0-458,1 0 1,1-2 385,-1-2 0,4 3-1288,1-3 0,-1 1 1427,-4-1 0,6-3 1,1-5-1</inkml:trace>
  <inkml:trace contextRef="#ctx0" brushRef="#br3">23694 11125 8549,'-12'0'525,"-1"0"0,0 1 797,-4 3 1,2 9-740,-6 7 0,6 8-245,-1 1 1,7 1 452,5-1 0,6-3-247,6 3 1,0-8-386,9-4 1,1-5-358,-2-4 1,2-1-493,-1-3 0,-2-2-11,5 2 1,-3-8-934,4-5 0,-5-2 1634,5-1 0,5-6 0,6-1 0</inkml:trace>
  <inkml:trace contextRef="#ctx0" brushRef="#br3">24327 11038 10075,'0'15'1509,"0"6"1,-1 2-588,-4 15 1,4-3-34,-3 11 1,5-6-413,8 1 1,0-4-169,12-4 1,-6 1-962,2-10 0,-5-2 374,-4-9-1081,-2-1 0,-12-1 771,-2-3 1,-4-3-1101,-5-10 0,-2 3 1688,-6-7 0,0 1 0,0-4 0</inkml:trace>
  <inkml:trace contextRef="#ctx0" brushRef="#br3">23831 11050 8550,'0'-26'0,"0"-3"0,0 5 2462,0-1 0,1 7-1168,3 10 1,10 2-1053,11 6 1,15 0-24,9 0 0,13 4-988,0 0 1,5 0-34,-1-4 0,-4 5-31,0-1 1,-13 1 29,-11-1 1,-4 2 797,-9 2 0,8 9 0,-7-4 0</inkml:trace>
  <inkml:trace contextRef="#ctx0" brushRef="#br3">24922 10840 18448,'-12'-25'-2787,"-5"-3"2708,1 3 0,-6 3 940,1 10 1,-1 1-822,1 3 1,4 2 141,4 6 1,1-5-488,-1-4 0,1-2 18,0-1 1,-8 0 62,-5-1 1,-12-3 612,-12-1 0,-13-4-189,25 13 1,-1 0 0,-4-1-1,-1 1-349,-4 2 0,-1 0 0,-6-1 0,-1 0 217,-3-1 1,0 0-1,-2 1 1,0 0-261,0-1 1,0-1 0,1 3 0,-1 0 406,3 2 0,-1 0 1,0-1-1,0 0 25,-4 3 0,0 0 1,4 0-1,0 0-72,-2 2 0,0 0 1,2 0-1,0 0-134,1 0 1,-1 0 0,-1 0 0,-1 0 35,-2-1 0,0 2 0,4 1 1,2 0 3,0-1 0,0 2 0,1 3 0,1 2 23,-2-2 0,0 0 0,-2 4 1,-1 1 52,-1-1 1,0 1 0,1 2 0,0 3-166,-1 0 1,0 1-1,0 0 1,0 1 31,-2 1 0,0 0 1,-3 0-1,-1 0-85,21-5 0,-1-1 1,0 2-1,1-1 1,0 1-1,-1 0-212,-1 1 1,0 1-1,0-1 1,1 1 0,0-1-1,-1 1 161,0-1 1,1 1 0,-1-1 0,-1 2 0,1 0-1,0 0 2,-2 0 0,1 0 1,0 0-1,2 1 0,0 1 1,1-1 30,-19 8 1,0 0-1,6-1 1,2 1-66,1-2 1,2 0 0,6-1 0,2 0 291,5-1 0,1 0 0,3 0 0,2 2 213,-15 20 1,2 4-404,9 0 1,12 1 341,6-1 1,10-5-537,6-2 0,15-4-172,9 0 0,16-1 430,14 0 0,8-5 132,-24-17 0,2-1 0,2-1 0,1 0 232,6 0 0,1-1 0,6 0 0,1-1-43,4 0 0,2-1 1,2 1-1,1 0-216,1-3 0,2 0 0,0 3 0,2-1 86,-21-4 0,1-1 0,1 1 0,3-1 0,2 0 0,0 0-16,1-2 0,2 0 0,-1-1 0,3 0 0,1 0 0,-1-1-174,0 0 0,0-1 0,0-1 0,1 1 1,1 0-1,0 0 44,2 1 0,0-1 1,0-1-1,2 0 0,1-1 1,-1 0-76,0 0 0,-1-1 1,0 0-1,3-1 1,0 0-1,-1-1-61,-2 0 0,-1-1 0,0 1 0,-1 0 0,1 1 0,-1-1 41,0 0 1,0-1 0,-1 0 0,1 1 0,0-2 0,-1 2-22,0-1 0,-1 1 1,0-1-1,-1 0 0,1 0 1,-2 0-141,-6 1 1,0-1 0,0 1 0,-1-1 0,1-1-1,-1 0 161,-1-1 1,-1 0-1,0-1 1,0 1-1,1 0 1,-1 0-38,20-5 0,0 1 0,-3-1 0,-2 0 4,-4-1 0,-2-1 0,-1 0 0,0-1-16,-2 1 1,-1-3 0,-1-1 0,-2-2 30,-4 3 1,-1-1-1,-1-3 1,-2-3-225,-4 1 1,-2-1-1,-3-2 1,-1-1 66,0-3 0,-2 0 1,-4-2-1,-1-1 190,-1 2 1,-3-2 0,-3-1 0,-4-1-200,-4 1 1,-3-1 0,-2-2 0,-2-1-46,0 0 0,-2 0 1,-4-2-1,-4 0 94,1 4 1,-4 0-1,-5-1 1,-5 1-4,-1 6 1,-3 0 0,-5-1 0,-3 1 267,-4 3 1,-2 2-1,-2-1 1,-1 1 146,-4 0 0,-1 2 1,-3 1-1,-2 1-164,-2-2 0,-1 2 0,-2 2 0,0 0 43,-2-1 1,0 1-1,5 1 1,0 1 109,1 1 1,1 0 0,3 2 0,1 2 161,3 2 0,1 1 1,-1 0-1,0 2 67,-2 1 0,1 2 1,3 1-1,1 1-417,0 0 0,-1 2 1,-1 2-1,0 2 7,-1 0 1,1 2-1,-5 1 1,-1 0-100,0 2 0,-1 1 1,2-2-1,-1 0-122,-2 1 1,-1 0 0,0 1 0,-1 0-28,-4-1 0,-1 1 0,-5 1 1,-1 2 64,18-5 0,-1-1 1,-1 1-1,-2 1 1,0 1-1,-1-1-319,-5 2 0,-1-1 1,0 1-1,-3 0 0,-1 1 1,0 0 165,-4 1 1,-2 0 0,1 1 0,14-3-1,0 1 1,0 0 0,-1 0 104,-2 0 1,-1 0 0,0 0 0,0 1 0,3 1 0,0 0-1,1 1 1,-1 0-112,-1 0 0,-2 0 0,1 1 0,1 0 0,1 0 0,1 1 0,1 0 0,-1 0 164,1 1 0,0 0 0,0 1 0,1 0 1,-14 7-1,1 0 0,1 3-75,4 0 0,1 3 0,3 1 0,6-3 0,3 2 1,1 1-371,6-1 0,2 0 1,3 2 572,-9 15 0,4 2 0,7-4 0,4 2 0,5 1 0,3 1 0,1-1 0</inkml:trace>
  <inkml:trace contextRef="#ctx0" brushRef="#br3">32651 3497 7867,'-4'-8'0,"0"0"1,-5 0-1,5-5 0,-4 5 188,4 0-143,0 5 150,4-3 1,5 2 56,4 0 1,-3 0 210,3 4 0,-2 1-188,1 4 0,1-3 84,-4 7 0,3-5-168,-4 4 1,0-4 23,-4 4 1,0-3-166,0 3 1,0-4 275,0 4-213,0-5-180,0 2-349,0-5 267,0 0 1,0-5-69,0-3 1,-4-5 91,0-3 1,0 1 50,4-6 0,0 4-39,0-3 0,0 0-24,0 0 1,0-2-79,0 5 1,0 1-253,0 3 429,0 1 5,0 5 0,-6 7 376,-2 8 1,1 9 394,-1 3 0,0 4-433,-5 1 0,2 1 62,3 3 0,-2-3-23,6 3 1,-4-4-42,4-5 0,0 2-153,4-5 1,0-1 58,0-3 1,0-5-26,0 0-322,0-5 1,5 1-326,3-8 0,7-4 255,2-9 1,0 2-243,-5-5 0,2 0 152,2 0 1,-2-4-36,3 3 0,-5-2 47,-4-2 0,3 0 78,-2 1 0,0-1 75,-1 0 0,2 4 173,-6 1 0,2 5 574,-2-2-482,-3 3 1,3 9 101,-8 5 0,-3 7-78,-5 9 1,0 3 76,-1 6 1,1 0 23,-1 0 0,5 0-18,0-1 0,1 0-2,-1-3 1,-2 1 138,6-6 0,-4 2-224,3-1 1,0-8 207,1 4-470,2-9 158,-3 1-378,5-5 0,5-5 23,4-4 1,2-6-129,1-1 1,5-5 186,-1 5 1,2-5-87,-1 4 0,-4-5-7,4 2 0,-2 0 85,2 0 0,-5 5 348,1-2 0,-1 3-121,-4 2 0,-2 4 303,-2-1 1,-3 8 20,-1 1 1,-9 11 143,-4 10 0,-6 3-226,2 5 1,-5-2 49,2 1 0,-4 3 82,-1-2 0,5 0-50,-1-5 0,6-4-46,-2-4 1,-2 1-49,-2-5 0,3 2-228,2-10 1,2 0-66,2-4 1,-1-9-103,1-4 1,5-7 78,3-1 1,2-3-39,2 0 1,0-3 56,0-1 0,0 1 52,0-2 0,0 3-84,0 1 0,6 5 24,2-1 1,3 6 421,2-2 1,-1 9-140,1 4 0,-1 4-29,0 4 0,2 9-185,3 7 1,-4 9-167,4 4 0,2 2-316,2-2 1,-2 3 264,2-3 0,1-2-2369,7 2 2426,-3 0 0,10-1 0,-4-2 0</inkml:trace>
  <inkml:trace contextRef="#ctx0" brushRef="#br2">28644 9996 8362,'0'-12'0,"0"-1"0,0 0 180,0-4 1,7 3-119,5-2 0,8 2 155,9 2 0,2-1-28,6 1 0,-1 5-40,-3 3 0,-2 5-70,-6 7 1,-8 8 12,-4 13 0,-2 8 217,-7 8 1,-11 5-79,-9 4 1,-12 2-262,-5 6 0,13-29 1,-1 0 139,-2 0 0,0 0 0,1 0 0,0-1-110,-1-2 1,0-2-1,-21 20 343,-1-10 1,2-8 214,6-10 1,5-7-150,3-9 1,4-8-77,5-4 0,-2-3-425,5-2 0,5-3 141,4-1 0,5-5-375,-1 1 0,2-3 559,2-5 0,2 2-723,2-1 1,8 0 170,9-1 1,0 7-26,3-3 1,0 5 132,9-1 0,0 3 159,4 6 0,0 1 299,1 2 1,-1 5-116,0 8 1,0 9 29,0 7 1,-5 5-63,-3 4 1,-3-1-317,-1 5 1,0-4 41,0 4 1,-6-10-204,-2 2 1,-4-9 6,0 1 0,1-7-233,2-2 0,-2-5-6,2 1 1,0-8 124,0-5 1,-1-2 483,6-1 0,0-11 0,3-4 0</inkml:trace>
  <inkml:trace contextRef="#ctx0" brushRef="#br2">29450 9562 8328,'-13'0'413,"-4"0"1,3 7 629,-2 6 1,1 17-624,-2 15 0,5 20-274,5-27 0,1 3 0,0 7 0,1 1-374,3 3 1,0 0 0,0-1-1,0-2 357,1-3 1,2-1 0,1-3 0,1-2 142,1-3 0,1 0 0,11 28 175,5-16 0,2-9 44,2-19 0,0-4-136,0-9 1,-2-3 95,-2-5 1,2-1-587,-2-3 1,-2-4 189,2-9 1,-2-2 434,2-6 1,1 0-483,-5 0 1,-1-4-656,-4 0 1,-1-4 36,-2 4 1,-4-2-136,-5 6 0,-1-1 434,-3 9 1,-3-3 133,-6 3 0,-4 6-105,-4 7 1,-3 3-16,0 1 0,-5 11 88,0 5 0,-2 6 68,2 3 1,3 5 142,-3 3 0,5 7 233,3 2 1,8 3 227,9-4-612,3 1 0,12-5 1,3 0-1</inkml:trace>
  <inkml:trace contextRef="#ctx0" brushRef="#br2">30381 10145 8378,'-17'-15'640,"1"3"1,-6 3 873,1 13 0,-7 13-1451,-1 8 1,7 6-947,10-2 0,5-1 58,7-7 1,6 1 300,2-6 1,8-5-839,5-7 1362,8-2 0,-3-2 0,5 0 0</inkml:trace>
  <inkml:trace contextRef="#ctx0" brushRef="#br2">31001 9748 8475,'-14'14'1175,"-2"3"1,1 9-456,-6 11 0,2 13 171,-2 12 1,4 4-761,12-31 1,2 0 0,0 30 581,12-11 1,0-12-147,12-13 0,0-4 61,3-4 0,-4 1-557,-4-6 0,-2-1-306,-2-6-1970,1-4 1707,-1-5 1,1-1-1484,-1-3 1,-4-5 377,1-7 1603,4-3 0,7-6 0,4 0 0</inkml:trace>
  <inkml:trace contextRef="#ctx0" brushRef="#br2">31410 9996 8417,'-12'7'994,"2"10"124,-2-1 1,6 13 377,-6 8 0,8 5-716,0 3 0,15-3 308,9-9 0,15-4-249,10-9 0,8-3-49,1-9 0,3-4-695,-3-8 1,4-3-18,-4-5 1,0-6-117,-5-3 1,-9-4 122,-3-4 0,-9 2-514,-3-6 0,-3 0 283,-10-4 1,-3-1-1322,-14 1 1,-3-6 300,-8-2 1,-9 1 32,-8-2 1,-10 8 596,-7 1 1,-2 6 591,-10 11 0,1 9-247,-9 11 0,4 8 257,30 1 1,2 2 0,1 4-1,1 2-201,-2 5 1,2 2-1,3 0 1,2 1-5,4 2 1,1 0-1,-14 28-956,15 3 1,5 3 1094,8-4 0,2 3 0,6-2 0,0-3 0</inkml:trace>
  <inkml:trace contextRef="#ctx0" brushRef="#br2">27379 10021 8279,'-18'-37'0,"4"1"1340,-3 3 0,-2 5-583,-2 12 1,-6 8-797,-2 16 0,0 4-195,4 9 1,2 1-291,2-5 0,5 3 623,7-3 1,4 5-87,5-2 1,0 4 245,0 1 1,5 0-77,4-1 0,11 1-32,5 0 0,9 4-62,4 0 0,0 0 99,8-4 0,3-1-135,5 1 0,0 0 96,-4 0 1,-8-5-70,-5 1 1,-5-2 44,-7 2 0,-11 1 119,-6-5 1,-8-2-68,-8-7 0,-13 3-17,-16-3 0,-2-1-93,-6 2 0,-2-7 0,-7 2 0,6-5 5,-6-7 0,11-2-180,-2-11 0,6-5 176,6-7 1,3-4 8,5-4 1,10 1-247,3-6 1,7-5-97,1-7 1,8-5 102,0 28 1,1 0 0,11-33-51,-6 29 1,1 0-1,-1 2 1,-1 1 229,1-4 0,1 1 0,-1 3 0,1 2 34,1 0 0,0 2 0,8-17 215,-4 8 1,-2 18-58,-2 6 1,-3 5 262,-1 8 0,0 8-145,5 12 1,-1 10-63,0 16 1,1 10 62,-1 14 1,-6-28 0,-1 1-284,0 8 1,-1 1-1,-1 5 1,-1 1 190,-1 5 1,-2 1-1,1 7 1,-1 2-310,0-22 0,-1 2 0,1-1 0,-1-1 1,0 0-1,0 0 96,-1 0 0,0 0 1,1-1-1,-1 16 0,0-2-295,3-5 1,0-3 0,1-8 0,1-2 68,1-4 0,2-2 0,9 18-855,11-13 0,4-9 541,0-12 0,5 2 516,-1-5 0,2 5 0,-2-1 0,-3 2 0</inkml:trace>
  <inkml:trace contextRef="#ctx0" brushRef="#br0">27862 13618 8187,'6'-13'-79,"-3"5"72,5 0 1,-5 4 341,1-5-191,3 1-40,0-4 0,5 1 380,0 2-117,1-2 1,-1 6-92,1-3 0,-5-2 304,0 6-346,1-6 1,-1 5 211,0-4 133,-5 4-14,8-1-348,-10 0-14,5-7 1,-6 1-206,0-1 1,0 1 133,0 0 1,-6-1-104,-2 1 1,-2-1 125,2 1 0,-7 4-27,2-1 0,-3 1-52,-1-4 1,-1 5 18,-2 3 0,-4 2-1,4 2 0,-8 2 35,-1 2 0,-4 4 56,4 9 0,-4 2-51,4 6 0,-4 4 22,4 0 1,2 5-40,6-1 0,3-3 10,6-1 0,5 2 20,2-2 0,7-2-7,6-6 0,6-3 48,11-6 1,4-1-47,0-3 1,5 2-144,-1-6 1,3-1 132,1-7 1,2 1-125,2-5 0,-4 0 23,1-5 1,-3-3-7,-6-1 0,0-4 22,-4 5 0,-1-6-23,-4 1 1,-3 2-80,-9-2 1,2 5 95,-6-5 0,0 2-6,-4-2 1,0-1 2,0 5 1,-1 0 200,-4 0 0,4 7 142,-3-2-72,-3 2-219,6 3 0,-6 2 102,3 5-247,2 0 268,-3 0-270,5 0 0,0 1 138,0 3 1,0-1 111,0 5 0,0-3-21,0 3 323,0-5-89,0 8 123,0-4-77,0-1-113,0 5 87,0-9-36,0 3 34,0 1-173,0-5 1,0 6 28,0-3 1,0-1-24,0 5 0,0 1 11,0 3 0,0 6 134,0 3 0,0 13-112,0 7 1,-6 13-97,-2 8 0,3-25 0,-1 0-385,0 6 1,0 1 0,-1 0 0,1-1 190,0 3 0,0-1 0,1-3 0,1-1 0,0-2 0,0 0 0,1 30 0,-1-7 0,7-8 0,1-13 0,6-6 0,-2-15 0,3-2 0,2-11 0,-1-1 0,-5-12 0,-3-2 0,1-9-499,0-3 0,-1 0-780,-4 0 0,4 3-336,0-3 0,-1 4 455,-7 0 1,1 2-481,-5 2 0,3 3-603,-3 1 1,5 4 2242,-1-4 0,-3 0 0,1-5 0</inkml:trace>
  <inkml:trace contextRef="#ctx0" brushRef="#br0">28694 13444 8304,'-6'-19'3097,"3"6"-2230,-5 9 1,1 10 125,-1 6 0,1 8-394,3 8 0,3 4 121,-4 5 0,3 5 63,-3-1 0,4 6 100,-3-2 1,3 2-472,1-1 1,0 1-285,0-6 1,1 0-908,3-4 1,-3 1 561,4-1 1,-4-4-2043,-1 0 0,4-5 1108,0 1 1,2-5 1150,-2-3 0,3-3 0,5-6 0</inkml:trace>
  <inkml:trace contextRef="#ctx0" brushRef="#br0">29103 13965 8220,'0'-19'2114,"0"2"1,0 8 89,0 0-113,6 7-880,-5-4-442,10 6-1359,-10 0-1296,5 0 1886,-1 0 0,2 6 0,6 0 0</inkml:trace>
  <inkml:trace contextRef="#ctx0" brushRef="#br0">29847 13581 8369,'-5'-20'466,"2"2"-150,-5 6 0,4 0 1071,-5-1-249,7 1-713,-4-1 1,7 1 119,4 0 0,6 3-130,5 1 1,6 0-54,-1-5 0,2 1-169,2 0 0,5-1-148,4 1 0,1 3 121,3 1 1,-1 5-140,0-1 0,-5 3-29,-3 1 1,-4 5 92,-5 4 1,-3 7-139,-9 5 0,-2 2-19,-6 2 0,-12 1 470,-4 3 0,-13 3-62,-8 5 0,-2-4-1,-6 0 1,1-5-41,-2 1 0,-1-4 131,6-5 0,5-3 89,7-9 93,8 3-946,4-10 0,11 4 256,6-10 0,11 3-322,10-7 0,2 1 29,2-4 0,5 1-134,3 3 1,3-2 128,1 6 1,1-5-150,-1 5 1,0-1 263,0 1 1,5 2 12,-1-2 0,0 3 194,-3 1 1,-7 5-108,-2 4 1,-8 6 263,-5 1 0,-3 6 137,-5-1 1,-2 2 98,-6 2 0,-6 4 278,-2 0 1,-5 1-295,-3-1 0,-3-2 198,-6 1 1,4-5-128,0-3 1,1-1 44,-5 2 0,0-3-159,0-6 1,-4 1 20,0-1 1,-4-1-234,4-2 0,-4-4-225,4-5 1,-4 0-176,4 0 1,-4-5-545,4-4 0,4-2-488,5-1 0,5-1-113,-2 1-54,9 0 1,2-1 726,6 1 1,7-1 801,6 1 0,10-6 0,9-1 0</inkml:trace>
  <inkml:trace contextRef="#ctx0" brushRef="#br0">30852 13457 8200,'-12'0'595,"-1"0"0,1 0-136,0 0 1,-1 0-331,1 0 1,3 1 80,1 3 0,5 3 69,-1 5 1,6 2 20,6 3 0,2-4 122,10 4 1,2 2-217,7 2 1,3 2-126,5 2 0,0 0 57,1 0 1,-5 0 58,0-1 0,-11 1 63,-1 0 1,-8 0-32,-4 0 1,-5-5 19,-8 1 1,-10-6 2,-11 2 1,-7-8 46,-9 0 0,-3-5-810,-6 4 1,-4-5 327,1 1 1,-1-3-1262,4-1 0,2-5 717,3-4 0,9-2 727,11-1 0,0-6 0,6-1 0</inkml:trace>
  <inkml:trace contextRef="#ctx0" brushRef="#br0">30778 13419 8200,'16'-16'0,"1"-1"0,6 2 1359,2 7 0,3 2-342,9 6 1,0 0 17,13 0 0,-3-1-510,6-3 0,-2 1-191,-1-5 1,0 0-559,-1-5 0,4 2 192,-4 3 0,2-3-1759,-9 3 0,2 2 463,-7 2 1328,8-3 0,-12-5 0,10-8 0</inkml:trace>
  <inkml:trace contextRef="#ctx0" brushRef="#br0">24513 16123 8154,'-12'-5'234,"-1"-4"1,1 2 428,-1-1 0,1 5-324,0-1 0,-1 1-97,1-1 1,4 2 280,-1-7 1,6 5-132,-1-4 1,3 0 19,1-5 0,0-1-141,0-2 0,5-2-203,4-3 1,6-2 132,1 2 0,11-2-113,-3-2 1,8 2-132,-3 2 1,6-1 64,-2 5 0,-2 2-142,2 7 1,-6 2 42,-3 6 0,0 2 45,-8 2 0,1 10 176,-5 10 0,-1 7 216,-2 6 0,-4 4-204,-5 1 1,0-1-31,0-4 1,4-1 24,0-3 0,7-4 1,2-8 0,1-5 279,6-7 0,2-4-72,7-5 0,-1-7-452,5-5 0,4-6-77,5-7 0,3-1-92,-4-3 1,2 1 131,-2-5 1,-1 6-28,6-2 1,-7 4-566,-2 4 1,-1-1 299,-7 6 0,5-1-789,-1 5 1,-3 1 530,-1 3 0,-3-2 680,-1 6 0,0 0 0,0 4 0</inkml:trace>
  <inkml:trace contextRef="#ctx0" brushRef="#br0">24253 16545 8026,'-7'-13'2808,"1"1"1,9 5-2876,5 3 1,14 3 475,20 1 1,14 0-210,-20 0 1,2 0-1,10-3 1,1 0-484,6-1 1,2 0 0,2-4 0,2-1 470,1-1 0,0 0 1,-1-1-1,-1-1-93,-2 2 0,0 0 1,-2-1-1,-1 0-103,-6 2 1,-3 1 0,-3 0 0,-1 0-241,24-5 0,-8 2 320,-5 3 0,-4 1 158,-8 3 0,0 3-3040,-8-4 1,-2 5 193,-2 5 2616,2-4 0,-6 7 0,8 1 0,3 4 0</inkml:trace>
  <inkml:trace contextRef="#ctx0" brushRef="#br0">27590 15801 8036,'-32'-18'0,"-8"4"726,3-3 1,-10 9-311,-3 4 1,-4 14-938,-3 6 0,3 8 343,8 5 1,4-3 95,4 3 0,8-5 303,5-3 0,11-3 56,10-6 0,4 1-145,4-1 1,9 5-123,7-1 0,9 1 250,5-5 1,3 5-43,4-1 1,3 5-130,6-4 1,-5 3-21,1-3 1,-6 3-7,1-3 1,-2 5 7,-2-1 0,-11-3-21,-5-2 0,-7-1 351,-6 2 1,-5-3-290,-12 2 1,-10-3 178,-14-5 1,-8 3-36,-5-3 0,-2-1-487,-2 1 0,1-5-166,-1 1 1,2-3-232,2-1 0,1-9 263,8-4 1,3-3-185,14-1 0,3-6 549,9-6 0,2-11 0,6 1 0</inkml:trace>
  <inkml:trace contextRef="#ctx0" brushRef="#br0">27453 15478 8099,'0'25'0,"-4"-3"805,0 3 1,-7 11-379,-2 17 1,5-17-1,-2 3-511,-2 7 1,0 3 0,1 1 0,2 2 239,0 1 1,2 1-1,1 1 1,2 1-93,0-2 0,0-1 0,2-3 1,1-1-91,-1 0 0,0-3 0,1-7 0,2-2 363,3 25 0,-2-11-169,2-14 1,-3-4 151,-1 0 0,0-5-676,0 1 0,0-8-1215,0-5-1132,0-2 3012,6-7 0,11-13 0,10-7 0</inkml:trace>
  <inkml:trace contextRef="#ctx0" brushRef="#br0">28607 15813 8005,'-44'-30'0,"-5"6"1477,4 4 0,-10 10-1107,-7 18 0,0 13-415,28-4 0,2 3 0,2 2 0,3 3 69,2 1 0,0 2 0,-17 25-50,9-3 0,9-7 107,12-6 1,8-11-16,12-9 1,6-9 137,11-4 1,-1 2 468,1-2 1,1 0-402,3-4 1,3-6-129,5-2 0,0-3-287,1-1 0,0-2 166,4-3 0,-4 4-121,4-4 0,0-2 68,0-2 1,-5 3-424,-4 2 1,-6-2 383,2 1 1,0-4-207,-4 5 0,-8-1 186,-13 5 398,-3 5 0,-4 3 288,-5 8 1,-1 10-296,-12 11 1,0 6 573,-4 11 1,1 9-519,-1 11 1,10-28-1,1 1-358,-1 3 1,1 2-1,-1 2 1,0 2 140,0 1 0,1 1 0,1-2 0,1 0-170,-1-4 1,1-2 0,-7 30 126,6-14 1,5-10-10,0-7 0,5-11-1171,-1-9 722,2-9-2594,2-3 2131,0-21 1,7-3-42,6-15 0,1-3 864,6 0 0,1 0 0,4-6 0</inkml:trace>
  <inkml:trace contextRef="#ctx0" brushRef="#br0">29215 15689 8091,'-9'10'2283,"1"2"0,-2 14-1111,-6 16 0,6 17-930,4-25 0,0 2 0,1 6 0,2 2-687,-2 5 1,1 1-1,1-1 1,1 0 436,1 0 1,2 1 0,-1-4 0,0-1-319,-1-5 1,2-2-1,4 28 107,4-16 0,2-22-794,1-16 1,0-9 694,1-7 0,1-5-1909,2-7 2227,-2-9 0,9-7 0,-3-5 0</inkml:trace>
  <inkml:trace contextRef="#ctx0" brushRef="#br0">29785 16222 8090,'-12'-12'0,"-5"-1"2392,1 1 0,-6 7-1131,1 5 1,-1 6-2464,1 11 0,9-3 429,8 2 0,4-2-399,4-2 1,8-5 140,9-3 1031,8-2 0,3-8 0,5-1 0</inkml:trace>
  <inkml:trace contextRef="#ctx0" brushRef="#br0">30517 15987 8042,'-12'7'0,"-2"8"2053,-3-3 1,4 14-985,-4 3 1,3 18-396,2 11 0,6 1-591,6 3 1,13-7-25,12-9 1,12-9 314,13-8 0,1-14-88,6-7 0,0-12-173,1-8 0,2-10 132,-2-7 1,-3-7-431,-1-1 0,-8-2-59,-5-6 0,-4-1-243,-4-3 1,-9 0 166,-12 4 1,-5-3-185,-7 2 1,-11 2 104,-5-1 0,-13 6 55,-9 2 0,-4 7 228,-8 9 1,-6 8 29,-7 9 1,6 4 373,-5 4 1,2 9 34,-2 8 1,6 9-67,2 7 1,6 2-310,6 6 1,8 1-391,13 3 0,3 5-733,6 0 1,8-6 712,8-7 0,15-8-824,18-4 0,9-9 117,12-8 1169,5-5 0,-24-6 0,1-1 0,-1-1 0,0-2 0,1-2 0,-1 0 0</inkml:trace>
  <inkml:trace contextRef="#ctx0" brushRef="#br0">31683 15999 8089,'-24'7'0,"0"4"3204,3-3 1,5 10-1620,8 7 0,3 5-686,10 7 0,19 1-352,18-1 0,17-5-683,-23-17 1,2-2-1,2-2 1,2-2 204,3-2 1,1-2 0,0-1-1,1-1-105,3-2 0,0-2 0,-2-3 0,0-3-266,-2 0 0,-1-2 0,-4-4 0,-2-3 227,-5-2 0,-2-2 1,23-17-462,-9-4 0,-7-6 142,-19 2 1,-5-8-268,-15 4 0,-11-1 57,-5-4 1,-17 2-50,-9 6 0,-11 8 250,-9 17 0,26 14 1,-1 2 440,-4 2 1,-1 2-1,-3 0 1,-1 3-37,-2 1 1,1 2 0,0 1 0,1 3-81,1 4 1,-1 3 0,2 2 0,2 3-439,0 3 0,1 1 0,1 2 0,3 2 24,2 1 0,4 2 492,4 1 0,4 1 0,2-2 0,2 1 0,5 2 0,2 0 0,1 1 0,2 0 0,3 0 0,0 1 0</inkml:trace>
  <inkml:trace contextRef="#ctx0" brushRef="#br0">27999 17301 8041,'0'-12'0,"-1"-1"327,-4 1-240,4 0 0,1 5-180,8 3 0,14 2 240,7 2 0,20-4 151,13 0 0,-21-1 0,3-1-499,8 0 1,4 0 0,6-3 0,4 0 362,-19 1 0,2-1 0,-1 1 1,3 1-1,0 0 0,0 0-354,3 0 0,0 0 1,0 1-1,0 0 1,0 1-1,0 0 408,1 0 1,0-1-1,1 1 1,0 0-1,0 0 1,1 1-74,3 0 1,-1 0 0,0 0-1,-4 0 1,0 0 0,-1 1-68,0 0 1,0 0 0,-1 0 0,0 1 0,-1 0 0,1 1-64,-2 1 1,0 0 0,0 0-1,0-1 1,1-1 0,-1 1-266,0-1 1,1 1-1,-2 0 1,20-2-1,-1 0 215,0 1 1,-1 0-1,-6-1 1,-2-1-108,-1-2 0,-2 0 0,-1-1 0,0 0 58,-2-1 1,-1-1 0,-3 3-1,-2-1 33,-4-2 0,-1 1 0,-5 1 0,-2 2 288,26-4 1,-6 0-989,-11 5 0,-8-1 1612,-8 5-3066,-14 0 2207,-4 6 0,-11 1 0</inkml:trace>
  <inkml:trace contextRef="#ctx0" brushRef="#br0">28073 17512 8019,'29'-32'433,"0"1"1,3-3-1,2 2 1,7-2 0,2 3 835,6 4 0,2 4 0,4 6 0,1 5-1937,3 8 1,2 4 0,-14 1 0,1 0-1,2 1 362,6 2 1,2 0 0,2 1-1,5-1 1,3-1 0,0 1-141,-13-2 1,0 0 0,2 0 0,-1 0 0,3 0 0,1-1 0,0 1 0,0-2 324,1 1 0,1-1 0,0 0 0,1-1 0,1 1 0,0 0 0,0 0 0,0 0-71,1 1 1,0-1 0,1 0-1,-1-1 1,0 1 0,1-1 0,-1-1-1,-1 1 148,-3 0 0,-1 0 0,0 0 0,-1 0 0,-2 0 0,-1 0 0,-1 0 0,-1 0-155,10 1 1,-3 0 0,0 0 0,-3 0 0,-1 0 0,-1 0-23,-4 0 0,-1 0 0,-1 0 0,18 2 1,-2 0 220,-12 0 0,-1 0 0,-2 2 0,-3 1 0,-7-3 0,-3 0 0,-3 0 0,0 0 0</inkml:trace>
  <inkml:trace contextRef="#ctx0" brushRef="#br0">31200 9178 7912,'-2'-20'526,"-2"-4"1,-2 0-375,-2-1 0,-3 3-351,3 10 1,-4 2 192,-5 10 0,2 3 185,-6 5 0,2 2 182,-2 11 0,-6 5-126,2 7 1,-8 12-27,0 5 1,12-18 0,-1 1-315,-2 1 0,-2 2 0,-2 6 0,0 1 430,-5 6 1,0 2 0,-6 6 0,-1 1-527,12-15 0,-1-1 0,-1 2 0,-1 0 0,-1 1 0,0 1 371,0 0 1,1 2 0,-1-2 0,0-1-1,0-1 1,-1 0-62,2 0 1,-1 0 0,0 0 0,1-3 0,-1 0 0,0-1-227,3-2 0,0 0 0,0-2 0,-10 14 1,0-2 285,5-8 0,2-2 0,1-2 0,0-3-143,1-1 1,2-2 0,2-2 0,2-1 182,-17 19 1,4-3 276,4-6 0,2 0-557,6 0 0,1-1-160,-1-3 1,5 3-490,4-3 0,4-3 988,3-1 0,4-7-1596,5-1 0,0-6 482,0 2 0,2-9 846,7-4 0,-6 3 0,8 0 0</inkml:trace>
  <inkml:trace contextRef="#ctx0" brushRef="#br0">28880 9637 7927,'-38'-28'974,"1"1"0,3 1 1,2 2-1,-19-17-1183,14 12 1,11 11-134,9 14 1,10 9 537,7 7 1,14 12 182,15 9 1,16 10-88,-13-18 1,3-1-1,5 2 1,2-1-579,8 5 0,4-2 0,7 0 0,3-1 719,-16-6 1,1 0 0,3-1 0,10 1 0,4 0-1,2-1-419,-10-1 0,1-1 1,2 1-1,1 0 0,2 0 1,2 0-1,1 0 1,0 1 98,-7-3 0,0 0 0,1 0 0,0 1 0,-1 0 0,-2 0 0,-1 0 0,0 1 1,-1 0-1,0 0-158,-1 1 0,-1-1 1,0 1-1,0 0 1,-2 1-1,9 4 1,-1 0-1,-1 2 1,-2 0 158,-5 0 0,-2 1 1,-1 0-1,-2 1 0,11 7 1,-2 0-1,-3 1-218,-8-3 0,-3 1 0,-1-1 1,-2-1-1,-1-1 0,-2 0 254,15 10 0,-2-2 1,-4-1-1,-2 0 201,-7-6 1,-2 0 0,-3-5 0,-4-1-24,6 14 0,-8-2 953,-9-2 0,-7-1-855,-5-3 0,-3-3 1048,-1-5 0,-4 0-1528,0 0 1,-4-2 1018,4-2 1,-5-8-2147,5-4 755,0-7-1542,4 4 1372,0-6 1,-1 0-242,-3 0 1,-3-6-774,-6-2 1,1-3 806,-1-1 1,0-2-2378,-4-3 3180,-2-2 0,-12-6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32018 4167 7715,'0'-7'-608,"0"0"959,0 3-54,0 3 1,0-6 153,0 3-147,-5 2 0,3-4 277,-2 1-9,3 4-86,1-10 12,0 10 325,0-10-199,0 9 53,0-3-127,0 5 328,0 0-519,0 5 1,1 2 65,3 6 1,-1 0-167,5 4 0,-3-2-1,3 6 1,0-2-24,4 2 0,0 2 9,-4-2 1,3 1-87,-3-1 0,2-2 117,-2-3 0,3-2-210,-3 3 0,-1-8 13,1 0 0,-3-3-98,3 3 0,-4-4 157,4-5 1,-4 0-15,5 0 1,-7-1 70,3-3 0,-3 1-58,2-5 1,-1-5-74,5-3 0,-3-6 81,3 1 1,-1-4-173,1-4 0,4-2 30,1-7 0,1-6-116,6-5 0,1-12-152,-9 26 0,1 0 0,2-5 0,2 0 193,1-3 1,1-1 0,3-3 0,1-1 18,5-6 0,2 0 1,-1 6-1,0 0-264,3-2 0,2 1 1,0 4-1,0 2 381,-1 2 0,0 3 1,-1 3-1,1 3 7,-4 4 1,0 2 0,19-14 97,-11 7 1,-5 11-68,-7 5 0,-5 3 148,1 2 0,-10 4-177,1-1 0,-2 7 1050,2-2-1187,1 2 845,-1 2 0,-1 2-743,-3 2 0,2-2 151,-6 7-293,0-7 166,2 4 0,-5-5 50,3 3-154,-2-2 133,-2 3-466,0-5-8561,0 0 8937,0 6 0,5 1 0,2 5 0</inkml:trace>
  <inkml:trace contextRef="#ctx0" brushRef="#br0">32006 9339 11849,'0'-8'432,"0"-1"0,-2 5-509,-2-4-324,3 5 377,-5-8 0,6 8 349,0-5-62,0 5-129,0-2 0,0 4 9,0-4-142,0 4 283,6-4 1,-3 5-118,5 0 424,-5 0-152,8 0-100,-4 0 0,4 1 31,-3 3-66,3 3 0,-5 5-112,2 1 1,-1 3 4,-3 1 1,1-1-7,4-3 0,-3 3 104,-1 1 0,-3 1-226,7-2 0,-5-2 51,4 3 1,-4 1-132,4-2 0,-3 1 148,3-5 1,-5 0-41,1 1 0,1-1-10,-1 1 7,6-1 1,-7-5 131,5-3-106,-5 3 198,2-6 1,-3 1-82,2-6 0,-3-6-48,3 2 1,-1-3-76,1-2 0,-1-5 12,5-2 1,-4-4-140,5-1 0,-1 1 124,4-1 0,2-6-67,3-2 1,2-4 85,6-4 1,1-9-434,3-8 0,-11 27 1,1-1 268,3-3 1,2 0-1,0 0 1,0-1-302,1-2 0,0-2 0,0 0 0,1 0 313,0 1 1,1-1 0,1-2 0,-1 0-11,2 1 1,0 0 0,-1 4 0,-1 1 118,-1 2 1,-2 1-1,-2 3 1,-1 0-143,16-20 0,-1 3 192,-7 10 0,-6 11-106,-6 5 418,-3 6 505,-2 3-341,-5 5 944,-2 1-694,-5 6 936,0 0-2037,0-5-377,0 3 10,0-3 1,4 4-135,1-4-1360,-1 4 883,-4-4-1062,0 5 1556,0 0 1,-6 5 0,-1 2 0</inkml:trace>
  <inkml:trace contextRef="#ctx0" brushRef="#br0">22528 16470 8443,'-25'0'0,"1"0"-143,-1 0 0,0-4 213,0 0 0,2 0 167,2 4 1,-1 0 53,5 0 1,1 0 292,3 0-314,1 0 1,4 0 17,0 0 0,3-1 915,-3-4-285,5 4-29,-2-4-209,5 5 1481,0 0-1999,5 5 1,-3-2-44,2 5 198,-3-5-182,5 8 0,-3-6 29,5 4 1,-4-3 141,4-1-100,0-4 0,5 9-29,-1-6 0,1 0-3,-1-4 0,2 0 35,2 0 1,0 0-136,4 0 0,1 0 105,4 0 0,1 0-197,3 0 0,3-1 98,5-4 0,1 3-70,4-7 1,2 7 47,5-3 1,7 0-266,1 1 0,0-4 239,1 3 0,-2-3-95,2 4 1,7-4-5,-3 4 1,3-5 103,-3 5 1,-4-4-11,0 4 0,-6-4 4,2 3 0,-3 0 61,-2 1 1,2 1 24,3-5 1,1 5 8,3-1 0,-1-2-19,-3 2 1,-2 0 28,6 4 1,-2-4-143,2 0 1,-1 0 87,-4 4 1,4 0-129,5 0 0,-1 0 112,-3 0 0,-3 0-44,-6 0 0,6 0-4,3 0 1,-1 0 6,1 0 1,-2 0 47,2 0 1,3-2 4,-3-2 1,-6 3 21,2-3 1,-6 1-47,6-1 0,2 2 194,2-2 1,1 3-109,-1 1 1,2-4 46,-7 0 1,7-1-61,-2 5 0,-2-1-2,2-3 0,0 3 8,4-4 1,-4 4-2,0 1 1,-6-4 67,2 0 0,-2 0-67,2 4 1,0-4 140,8-1 0,-7 0-138,7 1 0,-7 2 21,3-2 0,-4-1 99,4 1 0,-1-2-2,5 2 1,0 1 72,1-5 1,4 5-328,-32 1 0,0 0 0,29-1 0,-2-1 0,-2 3 0,7-3 0,-3 2 0,7 2 0,-8 0 0,-1 0 0,-7 0 0,-9 0 0,-4 0 0,-4 0 0,-7 0 0,-2 0 0,-8 0 0,-4 0 0,-4 0 0,0 0 0,-6 0 0,-2-1 449,-5-3-449,0 2 0,0-3 0,4 3 0,0-2 0,1 3 0,-5-5 0,0 6 0,0-5 0,1 4 0,3-4 0,-3 4 0,5 0 0,-6-3 0,0 2 0,0-3 0,0 5-5975,0 0 5975,-11 0 0,-3 11 0,-11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21436 8419 16248,'0'-5'-2237,"0"-4"0,0 6 1782,0-3 1,1 3 699,3-4 1,-2 5 151,4-2 0,-2 0 273,2 1 171,1-5-312,3 7-185,0-8 502,0 8 300,0-4-649,0 5 0,-1 5-480,-3 2 1,2-2 63,-5 2 0,4-1-306,-4 4 0,4 0 106,-4 0 0,4 0-190,-4 0 1,1 0 78,0 0 1,-3 0-107,2 0 0,-2 0-89,-1 0 1,4-4 380,-1 1 0,0-1-290,-3 4 0,0 0 264,0 0 0,1-1-495,3-2 1,-3 2-10,2-3 0,-2 3-946,-1 1 862,5 0 1,-4 0-700,2 0 1338,3 0 1,-5 0 0,3 0 0</inkml:trace>
  <inkml:trace contextRef="#ctx0" brushRef="#br0">21287 8558 14852,'0'-10'-2118,"0"5"1303,0-4 870,0 8 0,1-5 290,2 3 1,3 2 244,4-2 0,3 1-203,0 2 1,5 0-47,-1 0 0,6 0-483,3 0 1,6 0 579,2 0 0,3-3-193,0 0 0,3-2 60,0 2 0,2 1-254,-5-5 1,-3 4-185,-1-4 1,0 4 54,-3-4 0,-3 5 20,-11-1 0,2-2-143,-5 2 0,0 0 75,-3 3-34,-4-5-141,-2 4 0,-5-3-10,-2 4 0,-4 3 361,-6 0 0,1 4-84,-5-4 1,4 4 31,-4-4 0,5 4-48,-1-4 0,-1 2 33,0-2 0,1-2 96,3 2 1,0-1 116,0-2 1,0 3 706,0 0-787,0 0 0,0-3 102,1 0 1,-1 0-149,0 0 0,0 0 83,0 0 0,2 4-80,-2-1 1,2 2-4,-5-2 0,1 2-43,-1 5 1,2 1-53,-3 3 1,0-2-134,1 4 0,0-2 94,3 2 0,0-4-85,0 2 0,1-3 31,2-1 1,-1-1-53,5 1 0,-3-3 107,2 0-49,1-5 353,3 2-539,0-4 127,0-4 1,1-2 125,2-4 0,0 0-114,3 1 1,1-3 171,3-1 1,0 1-201,0-4 0,3 2 206,0-2 0,4 2-256,-4-2 1,5-1 300,-2-3 0,0 4 76,0-1 0,1 2-74,3-2 1,-2 2-18,-1 2 1,-3 3 287,-4 0-443,0 0 76,-4 9 1,-2-3 167,-4 8 1,-5 2 26,-5 8 0,-1-2-96,-6 4 0,-3 4 172,-3 3 0,-1 2-105,1-2 1,2-1-149,-3 4 1,3-4 274,2 2 1,-1-3-63,0-1 0,1-5-76,2-2 0,0-2 131,3-1 0,1-4 6,3-3 0,0-2-157,0-1 1,2-2-50,1-5 1,-2 1-206,2-8 0,2-1 61,-2-2 1,4 2-340,-4-2 0,4 0-39,-4-6 1,4 2-24,-4-3 1,4 0 45,-3 1 1,3-4-135,0 4 0,2-3 490,1 2 1,0 2-1,0 6 1,0-2 365,0 5-161,0 4-227,0 5 234,0 12 0,3 4 128,1 7 0,3 1-113,0 0 1,6 3 205,4 1 1,1-1 96,2-3 1,5-1-103,1 1 1,7 2 35,4-2 1,1 1-177,2-7 0,0-1 93,0-3 0,-3-1 89,-4-3 0,-5-1-53,-11-5-71,-3 0 0,-5-1-21,-3-3 0,-2-1-507,-8-5 1,-1 3 253,-5 1 1,0-1-263,0-3 1,0 3 284,0 1 1,-3 3-118,0 0 0,-4-1-10,4 0 1,-1 1-214,0 3 1,3 0 99,-2 0 1,2 0 96,1 0 0,0 0-431,0 0 0,0 1 283,0 3 1,1 1-882,3 5 1,-3 1 1116,2 2 0,-6 3 1,-2 4-1</inkml:trace>
  <inkml:trace contextRef="#ctx0" brushRef="#br0">16164 4951 8074,'0'-9'0,"0"0"0,0-1 232,0 1 82,0 4 1,3 3-118,1 8 0,4 5 109,1 11 0,1 2-272,2 4 0,-1 0 84,2 0 0,-2-1 25,5-2 0,-4-2-32,4-5 1,0-4 212,2-5 0,2-4-2,2-5 1,-3-9-7,3-7 0,3-6 53,3-9 1,2-7-481,-11 17 0,0-1 1,-1-3-1,0 0 119,3-2 1,2 1 0,2-4-1,2 0-313,2-3 1,1 0 0,4-4 0,0-1 14,-9 11 1,0-1 0,0-1 0,2 1 0,1-1 0,0 0 289,2-2 0,0 0 0,0 0 0,2 0 0,0 0 0,0-1 0,0-1 0</inkml:trace>
  <inkml:trace contextRef="#ctx0" brushRef="#br0">21175 5977 7772,'-5'-9'-56,"-3"1"86,3-1 1,0 5 70,3 4 0,1 4-2,1 5 1,1 0 102,1 3 0,0 2-66,4 6 0,0 1 219,3 2 1,2 2-73,1-2 1,0 3-50,0 3 0,-2-5-35,5 2 1,-2-6 37,1 0 0,2-4 49,-5-2 0,4-7-84,-4-1 0,1-4 3,-4-2 0,2-4-3,1-2 1,-1-6-66,2-2 1,1-6 72,1-3 0,7-7-152,2-4 0,-9 13 0,1-1-365,2-2 0,1-1 0,2-4 1,0-1 284,4-3 1,1 0 0,-5 7 0,1 0 0,1 0-494,3-3 1,1-1 0,0 0-1,3-2 1,-1 0 0,2 0 252,2-3 1,0-1 0,2 0-1,-9 8 1,1 1 0,1-1-1,-1 0-148,2-1 0,0 0 1,0 0-1,1 1 1,0-2-1,2 1 0,-1 0 1,1 1 409,1 0 0,0 0 0,-1 1 0,1 0 0,0 0 0,0-1 0,-1 1 0</inkml:trace>
  <inkml:trace contextRef="#ctx0" brushRef="#br0">16172 12429 7840,'-8'0'-5,"0"-1"202,2-2-49,-1 2 75,6-3 1,-6 3 182,4-2 239,0 2-370,3-2 0,0 4 136,0 1 0,4 4-67,2 6 1,2-1 131,0 6 1,2 0-68,1 6 0,0 3-44,3 3 0,1 0-147,2 0 0,0-2-14,0 2 1,1-3-87,-1-3 0,0-3 106,1-6 0,-2-5 1,-2-6 1,0-4-3,-3-5 1,0-8-41,3-12 0,4-9-148,5-8 0,-9 18 0,-1-2-435,3-3 1,0 0 0,2-4-1,1-1 212,5-4 1,1 0 0,-8 11 0,0 0-1,0-1-359,3 0 1,0-1 0,1 0 0,0-2 0,-1 0 0,2-1-1,2 1 1,0-1 0,0 0 0,1-1 0,0-2 0,0 1 51,2-2 1,0 1-1,0-1 495,-2 3 0,0-1 0,0 1 0,0-2 0,1 1 0,-1-1 0</inkml:trace>
  <inkml:trace contextRef="#ctx0" brushRef="#br0">21123 12101 7665,'-13'0'-21,"-1"0"0,-2 0-67,2 0 1,-1 0 342,3 0 0,1 1-141,2 1 1,3 4 101,1 6 1,3-2-98,-1 5 1,6 3 62,2 5 1,4 6 91,3 2 0,1 3 114,4 1 1,1-1-225,-1 1 1,4-4 183,2 1 1,-2-5-30,-1-1 1,1-8-108,-1-6 0,5-7-77,1-2 0,1-11 58,5-10 0,3-12-66,-15 8 0,1-2 0,2-5 0,2-1-530,2-6 0,0-3 1,-6 11-1,-1 0 0,1-1 404,2-5 1,1 0 0,1-2 0,1-3-1,1-1 1,1-1-388,-6 7 0,1-1 0,0-1 0,1 0 0,1-3 0,1 0 0,1 0 0,0-1 105,-3 5 1,1-1 0,0 0 0,0 0 0,0 0 280,-1 1 0,1-1 0,-1 0 0,0 1 0,1-1 0,1-2 0</inkml:trace>
  <inkml:trace contextRef="#ctx0" brushRef="#br0">19023 15435 8043,'0'8'2560,"0"-3"-2691,0-1 1,2-4 346,4 0 0,5-1 668,9-2 1,8-8-582,9-9 0,-12 4 0,2-3-788,5-6 0,2-2 0,-7 6 1,2-2-1,0 0 510,2-3 0,2-1 0,0-1 0,-5 5 1,1-1-1,0 0 0,1-1-435,1 0 0,2-1 1,-1 0-1,1 0 1,2-2-1,0 1 0,0 0 1,1-1 149,2 0 0,0 0 0,0 0 0,1 0 260,0 0 0,1 0 0,0 0 0,-1 0 0,1 0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4:34.427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33030.28125"/>
      <inkml:brushProperty name="anchorY" value="-301895.4687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39988.82813"/>
      <inkml:brushProperty name="anchorY" value="-318423.12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47344.25"/>
      <inkml:brushProperty name="anchorY" value="-334612.687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55317.03125"/>
      <inkml:brushProperty name="anchorY" value="-351184.4375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63436.8125"/>
      <inkml:brushProperty name="anchorY" value="-367712.0625"/>
      <inkml:brushProperty name="scaleFactor" value="0.5"/>
    </inkml:brush>
    <inkml:brush xml:id="br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70630.53125"/>
      <inkml:brushProperty name="anchorY" value="-386341.65625"/>
      <inkml:brushProperty name="scaleFactor" value="0.5"/>
    </inkml:brush>
    <inkml:brush xml:id="br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78147.625"/>
      <inkml:brushProperty name="anchorY" value="-404662.59375"/>
      <inkml:brushProperty name="scaleFactor" value="0.5"/>
    </inkml:brush>
    <inkml:brush xml:id="br7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86664.28125"/>
      <inkml:brushProperty name="anchorY" value="-422836.53125"/>
      <inkml:brushProperty name="scaleFactor" value="0.5"/>
    </inkml:brush>
    <inkml:brush xml:id="br8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95504.3125"/>
      <inkml:brushProperty name="anchorY" value="-440848.78125"/>
      <inkml:brushProperty name="scaleFactor" value="0.5"/>
    </inkml:brush>
    <inkml:brush xml:id="br9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05667.25"/>
      <inkml:brushProperty name="anchorY" value="-458978.625"/>
      <inkml:brushProperty name="scaleFactor" value="0.5"/>
    </inkml:brush>
    <inkml:brush xml:id="br1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17270.6875"/>
      <inkml:brushProperty name="anchorY" value="-476594"/>
      <inkml:brushProperty name="scaleFactor" value="0.5"/>
    </inkml:brush>
    <inkml:brush xml:id="br1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27554.15625"/>
      <inkml:brushProperty name="anchorY" value="-492448.4375"/>
      <inkml:brushProperty name="scaleFactor" value="0.5"/>
    </inkml:brush>
    <inkml:brush xml:id="br1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41024.375"/>
      <inkml:brushProperty name="anchorY" value="-510416.59375"/>
      <inkml:brushProperty name="scaleFactor" value="0.5"/>
    </inkml:brush>
    <inkml:brush xml:id="br1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54744.5"/>
      <inkml:brushProperty name="anchorY" value="-528722.8125"/>
      <inkml:brushProperty name="scaleFactor" value="0.5"/>
    </inkml:brush>
    <inkml:brush xml:id="br1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69567.0625"/>
      <inkml:brushProperty name="anchorY" value="-546896.75"/>
      <inkml:brushProperty name="scaleFactor" value="0.5"/>
    </inkml:brush>
    <inkml:brush xml:id="br1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84962.875"/>
      <inkml:brushProperty name="anchorY" value="-565188.25"/>
      <inkml:brushProperty name="scaleFactor" value="0.5"/>
    </inkml:brush>
    <inkml:brush xml:id="br1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00108.8125"/>
      <inkml:brushProperty name="anchorY" value="-583391.5625"/>
      <inkml:brushProperty name="scaleFactor" value="0.5"/>
    </inkml:brush>
  </inkml:definitions>
  <inkml:trace contextRef="#ctx0" brushRef="#br0">656 685 7815,'-15'-2'-911,"0"-3"1,-1 2 1699,-4-7 0,2 7-231,-6-2 1,4-2-306,-4 2 1,1 1 10,-2 4 0,-7 0 86,2 0 0,-4 1 15,0 4 0,-2 8 208,-3 7 1,-4 8 134,4 1 0,-2 7-276,2 8 0,5 5 119,9 0 0,5 2-159,11-2 0,10-5 6,14 0 0,9-8-150,16-12 1,7-3-64,17-6 1,-2-7-215,6-3 0,-4-3-270,5-2 0,-2-7-965,1-3 1,-4-4 653,-10-6 0,-4 2-995,-5-6 0,-8-1 235,-3-4 1370,-9 6 0,3-11 0,-5 3 0</inkml:trace>
  <inkml:trace contextRef="#ctx0" brushRef="#br1" timeOffset="341">950 788 11233,'-9'6'501,"3"9"-322,6 9 0,1 6 187,4 4 0,4-1 372,5 6 1,1-2-307,0 3 0,4 0-58,1-5 1,4-3 65,-4-7 1,1-9-93,-1-6 0,-2-7-183,6 2 0,-1-10 42,2-5 1,1-4-284,-7-6 1,6 2-47,-6-6 0,1-1-78,-5-4 1,-1-1 103,1 1 1,-2-5-129,-3-1 0,1 1-359,-6 5 1,0-6 221,-5 1 0,-1 0-237,-4 4 1,1 3 176,-5 2 0,0 4-219,0 6 1,-3 5 56,7 1 1,-1 5-795,1-1 729,3 4 0,-4 2 648,6 4 0,6-3 0,2 5 0</inkml:trace>
  <inkml:trace contextRef="#ctx0" brushRef="#br2" timeOffset="600">1920 23 7856,'0'-14'2195,"-7"5"0,6 13-2236,-4 15 1,3 17-28,2 18 1,13 16 285,7 9 0,6 6-495,3 3 1,2 0 1350,4 0 1,-6-3-312,0-7 1,-7-12 3,-13-17 1,-2-7-597,-7-7 1,0 2 40,0-12 0,-7-2-1394,-2-14 1,-9 3 793,-2-7 0,-1 0-837,1-5 1,2-7 1386,-6-3 1,-1-9-1,-4-4 1</inkml:trace>
  <inkml:trace contextRef="#ctx0" brushRef="#br3" timeOffset="1058">1655 670 7831,'15'0'1494,"1"0"279,4 0 0,-2 0-1133,6 0 1,2 0-259,9 0 1,10 6-436,14 4 1,13 3 130,11 2 1,9-7-538,1-3 1,-7-3 460,-7-2 1,-4 0-82,-2 0 0,-2-5-253,-8 0 1,-1-6-446,-13 1 1,0-3 143,-4-2 0,-3-5 132,-3 1 1,-3-6 90,-6 6 1,-8-7 118,-2 1 0,-10 4 445,-5 1 1,-5 4-341,-5 1 1,-12 7 608,-12 3 0,-2 3-90,-8 2 1,0 2 91,-5 3 0,-1 8 21,1 7 1,7 4 338,2-4 0,11 6-329,4-2 0,4-1-128,1 2 1,7-1-391,3 6 1,7-6 48,8 1 1,6-7 36,13 1 0,7-2 2,4-3 0,4-4-68,5 0 0,-2-5-125,7 5 1,-2-7 4,2 2 1,-3 3 115,-7 2 0,-7 3 45,-2 1 1,-6 3 322,-4 2 1,-9-1-105,-6 7 0,-7-1 277,2 6 0,-12-6-100,-7 1 0,-9-7 53,-12 1 0,-2-2-195,-7-3 1,-8-1-39,-7-3 0,-2-3-514,-7-7 1,-4 0 252,-11 0 0,1-7-1623,-6-3 1,3-4 935,11-6 1,1 2 732,14-6 0,-5 4 0,12-4 0,1-3 0,1 0 0</inkml:trace>
  <inkml:trace contextRef="#ctx0" brushRef="#br4" timeOffset="2192">391 2478 7783,'15'8'1821,"-1"-1"0,1-6-1756,0 4 1,6-3-75,4 3 0,4-4 187,5-1 0,4-1 17,6-4 1,-2-3-234,-2-7 0,-5-5 122,-5 1 1,-2-6-470,-4 6 0,-4-6 61,-10 6 1,-6-8 31,-8 3 1,-13 1 182,-12-1 0,-4 6 114,-11-2 0,2 9 75,-12 1 0,1 6 264,0 0 0,0 8 36,4 6 1,4 7-149,-4 7 1,4 4 457,6 16 1,5 0-235,9 15 1,6-4 86,9 9 0,5 0-215,10-5 0,10-1-157,9-14 1,12 2 38,8-11 0,7-9-13,8-12 0,-1-5-152,1-9 0,2-2 115,2-3 1,-2-10-1105,3-9 0,1-4 491,-1-1 0,-1-6-777,-4 1 1,-2-5 278,-3 5 0,-5-2 89,-10 1 0,2-2 349,-7-7 0,-1 6-35,-8 4 1,2 3 421,-2 1 1,-4 7-50,-1 4 1,-4 9 218,-1 5-126,-7 4 1,-2 9 585,-6 6 1,-6 8 132,-4 7 0,-3 7 478,-2 3 0,-4 4-452,-1 1 0,-4 5 59,4 0 1,-6 6-438,1-1 0,-2 10-68,-3 4 1,7-4-203,4-5 0,2-4 88,3-10 1,6-5-631,3-10 5,3-7 0,2-10-1725,0-13 1580,0-20 667,0-4 0,7-19 0,1 6 0</inkml:trace>
  <inkml:trace contextRef="#ctx0" brushRef="#br5" timeOffset="2375">964 2375 7781,'8'-6'3772,"1"2"-2763,-5-6 1,0 9-1085,6 1 0,1 6-54,9 9 0,4 6-61,10 4 0,9 3 96,6 1 0,0 0-74,-5 1 1,0 4-786,0 0 1,-6 6 533,-4-6 0,-10-2 419,-4-7 0,-4-4 0,-1-6 0</inkml:trace>
  <inkml:trace contextRef="#ctx0" brushRef="#br6" timeOffset="2819">1729 2551 7780,'8'7'1614,"3"-4"-749,-6 7 0,2-5-369,-2 5 1,1-5-207,4 4 0,3-5-73,-3 1 1,3-4-162,1-1 1,1 0-85,0 0 0,0-6-216,-1-4 1,-1-5 111,-3-4 1,3 1-85,-3-7 0,-3 2-321,-3-1 1,-2-4 220,-2 4 0,-6 1-31,-4-2 1,-10 6 67,-4-6 0,-4 12 420,-2-2 1,1 10 85,0 0 0,-1 5 170,1 5 1,-1 8-126,1 7 0,6 11 196,4-2 1,2 12-64,3 3 1,7 1-89,7 4 1,8-4-146,12-1 1,11 0 74,13 1 1,7-13-251,7-2 0,3-16-91,3 1 1,-1-10-118,11 0 1,-11-10-250,6-5 0,-12-8-453,-3-1 1,-8-6 2,-2 5 0,-7-4 1,-7 4 909,-7-6 0,-2 3 0,-6-6 0</inkml:trace>
  <inkml:trace contextRef="#ctx0" brushRef="#br7" timeOffset="3286">2684 1596 7777,'-6'11'1643,"-4"4"0,0 18-690,-5 21 0,9 27-605,-9 17 0,12-40 0,1 0-567,-1 1 0,1 0 0,2 0 1,0-1 459,2-3 0,1-2 0,7 39 371,9-24 1,-2-12 32,2-22 0,-4-6 442,-5-13-105,-4-7-547,-6-2-516,0-25 0,0 6-414,0-17 0,0-1 362,0-3 0,2-7-1046,3 2 1,8-2-50,7 2 0,6-2 566,-2 7 0,6 4 244,4 6 1,-3 6 162,3-2 1,-1 10 35,1 6 1,-3 4 99,4 4 1,-9 11 161,-2 10 0,-6 4 45,2 5 1,-6-1 315,-4 6 1,-3-4 337,-7 4 1,-8-5-360,-7 5 0,-11-6 281,-8 1 1,-9-9-234,-1-6 1,0-2-14,-5-3 1,1-4-207,-1 0 0,4-7-176,-4 2 1,10-10-66,4-5 0,6-3-326,4-1 0,6-1-835,9 0 0,5-4 603,10-1 0,10 0-911,9 6 1,10-1 193,6 0 1304,2 1 0,9-1 0,1 0 0</inkml:trace>
  <inkml:trace contextRef="#ctx0" brushRef="#br8" timeOffset="3809">3478 2390 7777,'14'10'1693,"1"-1"1,-7 3-688,-3 7 0,-5 4-402,-5 7 1,-8 4-133,-6 0 1,4 5-150,5-4 1,2-7 126,-2-9 1,4-3-74,6-1 1,-2-7-4,-3-3 0,2-3-68,-7-2 1,7-8-593,-2-7 0,-2-1 34,2-9 0,-1 1-161,1-6 0,3 1 192,-2-1 0,4 1-217,4 0 1,5-1-788,5 1 1,1 1 472,0 4 0,4-3 178,1 8 0,6-6 186,-1 6 1,4 4 208,5 5 0,-3 7 78,4-2 0,-4 3 155,-2 2 0,0 2-173,1 3 0,-2 3 93,-4 7 1,-3 0 429,-6-1 0,-2 6-188,-3-1 1,1 8 498,-6-3 1,0 9-301,-5 1 0,0 7 264,0-2 1,0 4-241,0 1 1,2-2-210,3-3 0,-1-3 45,11-6 0,-2-3 64,12-2 1,-1-6-91,6-9 1,1-3-20,3-7 0,2-8-299,3-7 0,2-1 109,-7-9 0,1 1-439,-6-6 0,-1 1 55,-4-1 0,-3-1-116,-6-3 0,-5 1 126,0-6 1,-9 0-181,-1-5 1,-8 0 161,-11 0 0,-6 0 20,-9 0 0,1 6 309,-6 4 1,6 9-71,-1 6 0,1 4 497,-1 5 0,8 4-202,-4 6 1,11 11-48,-1 4 1,4 9-445,1 1 0,7 7-79,3 3 1,4 4-545,1-5 0,4 2 395,1-2 1,12-4-167,-3-1 1,13-1 682,2-8 0,7-1 0,8-4 0</inkml:trace>
  <inkml:trace contextRef="#ctx0" brushRef="#br9" timeOffset="4259">4771 2228 7757,'-6'-8'3115,"3"1"-2274,-7 7 1,0 15-1170,-5 10 1,7 15 87,3 14 0,4 8 206,1 2 0,6 5 265,4-6 1,8-5 372,1-10 0,6-5-80,-6-9 0,1-8 215,-5-16 1,-1-3-277,1-7 0,-5-2-202,0-3 1,-5-8-745,4-6 1,-5-8 213,1 3 0,1-6-66,-1-4 1,2 3-99,-2-3 0,-4-2-584,4 2 1,-3-6 443,-2 6 0,5-7 173,-1 2 1,3 2 416,-2-3 0,1 8-49,4-3 0,3 16 404,-3 4 1,3 10-147,2 0 1,0 17 408,-1 7 0,6 16-155,-1 9 0,8 1 119,-3 9 0,4 5 81,1 5 0,6-7-259,-1-8 1,7-5 29,-2-5 1,8-4-190,2-11 0,-1-4 149,-9-11 0,2-5-58,-7-14 0,0-1-316,-4-14 1,-6 1 4,1-6 0,-12-4-79,1 0 1,-9-7-195,0 2 0,-3-6-523,-2-4 1,-7 2-651,-2-7 1,-9 2 606,-2-2 1,-5 3-466,6 7 1,-1 12 1261,6 2 0,-8 11 0,-1-3 0</inkml:trace>
  <inkml:trace contextRef="#ctx0" brushRef="#br10" timeOffset="4710">6903 1420 7846,'-10'0'1363,"0"0"0,5 16-1479,-5 13 0,7 25-25,-2 30 0,4-31 1,1 3 342,-1 11 1,2 3-1,2 3 1,2 1-335,1 0 0,2-1 1,1-4-1,2-2 466,1-7 0,1-3 0,-2-4 1,-1-3 113,4 38 0,-5-16 376,-4-18 0,-4-10-394,-1-14 1,-6-3-88,-4-2 0,-3-1-1155,-2-9 1,0 1 566,1-11 0,4 0-726,0-5 1,-5-6 1237,-4-4 0,-1-10 0,5-3 0</inkml:trace>
  <inkml:trace contextRef="#ctx0" brushRef="#br11" timeOffset="4919">6329 2404 7814,'0'-14'1947,"0"-1"1,2 0-908,3 1 0,0 5-1476,10 5 0,4 2 132,15 2 1,14 0 252,15 0 0,4 0 50,12 0 0,3 0-151,1 0 1,-2 0 149,3 0 0,-16 0 8,-4 0 1,-5 0-462,-10 0 1,-5 0 151,-5 0 0,-8 5-503,-1 0 1,-8 6 85,-7-1 720,0 3 0,0 8 0,-1 2 0</inkml:trace>
  <inkml:trace contextRef="#ctx0" brushRef="#br12" timeOffset="5160">7579 2478 12492,'0'15'58,"0"6"71,0 3 1,8 11 209,7 4 0,1 3 405,9 2 0,-3-1-334,3-4 0,-4-3 572,-6-7-484,0-6-448,-1-1 0,-6-16-612,-3-6 0,-8-6 452,-2-9 1,-6-2-2169,1-2 1,2 3 2277,-2-4 0,7-3 0,-4 0 0</inkml:trace>
  <inkml:trace contextRef="#ctx0" brushRef="#br13" timeOffset="5561">8137 2610 7834,'0'20'1578,"0"-1"0,0 1-868,0-5 0,0 6 176,0 3 0,0 6-421,0 4 0,2-4-251,3-1 0,-2-1 414,7-9 389,-7 1-572,4-12 0,-9-8-186,-3-10 1,-3-9-312,-7-6 0,1-4 131,-1-6 1,2 3-641,3-7 0,4 4 390,6-4 0,0 2-812,0-3 0,3-2 100,7 3 1,1-2-180,14 2 1,6 3 764,8 6 1,3 4 86,2 7 0,5 6 148,0 13 1,2 3-108,-2 7 0,-8 6 446,3 13 1,-11 7 43,-4 3 1,0 6 329,-4 4 1,-4-4-208,-1 4 1,-4-1 214,-1 1 0,-5-4-208,-1 4 1,0-11-179,0-9 0,-2-1-199,-7-8 1,1-7 272,4-8-303,-3-4 1,5-7-402,-7-4 0,0-10-565,0-4 0,0-4 84,0-1 0,0-2-1739,0-4 2577,0-2 0,0-14 0,0-1 0</inkml:trace>
  <inkml:trace contextRef="#ctx0" brushRef="#br14" timeOffset="5777">9240 1816 7818,'8'51'0,"0"3"1554,-3 10 1,-3 4-572,3 11 1,3 9-1026,2 10 1,-2-48-1,3 0 402,1-1 1,1 0 0,16 37 301,5-12 0,2-6 56,3-14 0,-3-3-357,-6-22 1,-7 2-124,-4-11-102,-9-7-1952,-3-7 1042,-20-19 0,-2 2 37,-10-14 1,-2 1-165,2-6 901,-3 1 0,-8-7 0,-1-1 0</inkml:trace>
  <inkml:trace contextRef="#ctx0" brushRef="#br15" timeOffset="6244">8725 2302 7812,'-9'-5'0,"-1"0"3485,6-7-2575,-2 11 0,19-6-513,7 7 0,20 7-229,14 2 0,12 5-218,12 0 0,10 1-149,10 0 0,-45-10 1,0-1 235,1 2 1,0-2 0,2-2 0,-1 0-302,-3 0 1,-1 0 0,42 0-45,-14-2 1,-6-2-306,-4-2 1,-6-1 258,-9-10 0,-5 3-82,-9-7 0,-5-4 155,-5-1 0,-7 2-67,-4 3 601,-9 2 0,-7 4-218,-12 3 0,-9 4 457,-17 6 1,-4 2-364,-10 2 0,2 5 397,-7 5 1,3 1-237,2 0 0,2 1 240,13 4 0,-1-4-199,6 4 1,8-4-146,6-1 1,7 1-55,8 4 1,8-4-183,7 4 0,9-9 7,15-1 1,2-2 118,13 2 0,5 1-375,5-6 0,4 6 113,-4-1 1,4-2-62,-4 2 0,0 5 140,-5 5 1,-9 4 242,-6-4 1,-8 6 8,-11-2 1,-6 9 295,-9 1 1,-3 5 46,-7-4 1,-2 4-169,-3-5 0,-5 1 345,-9-6 1,-6-6-222,-9-4 1,-4-4-75,-6-5 1,-8-4-408,-7-6 1,-6 0-336,-9 0 1,-1-6-662,-3-4 1,-7-14 129,36 10 1,0-2-1,0-3 1,0-1 902,-4 1 0,-2-1 0,0-3 0,-1 0 0,0-1 0,-1 1 0,0-1 0,-1 0 0,-1 0 0,0-1 0</inkml:trace>
  <inkml:trace contextRef="#ctx0" brushRef="#br16" timeOffset="6411">7608 1919 7930,'-14'-1'1620,"-1"-4"1,0-10 2120,0-9 0,6-4-4987,-1-2 1,7 8 310,-2 2 1,5 5 934,5 6 0,9 2 0,9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4:31.216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77217.90625"/>
      <inkml:brushProperty name="anchorY" value="-201927.062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83544.39063"/>
      <inkml:brushProperty name="anchorY" value="-216102.8437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90664.625"/>
      <inkml:brushProperty name="anchorY" value="-230734.29688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98211.125"/>
      <inkml:brushProperty name="anchorY" value="-245468.65625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06992.34375"/>
      <inkml:brushProperty name="anchorY" value="-260114.8125"/>
      <inkml:brushProperty name="scaleFactor" value="0.5"/>
    </inkml:brush>
    <inkml:brush xml:id="br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12968.98438"/>
      <inkml:brushProperty name="anchorY" value="-272162.1875"/>
      <inkml:brushProperty name="scaleFactor" value="0.5"/>
    </inkml:brush>
    <inkml:brush xml:id="br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22367.57813"/>
      <inkml:brushProperty name="anchorY" value="-286925.9375"/>
      <inkml:brushProperty name="scaleFactor" value="0.5"/>
    </inkml:brush>
  </inkml:definitions>
  <inkml:trace contextRef="#ctx0" brushRef="#br0">29 747 7831,'10'0'-154,"-1"0"219,-5 0 202,2 0-146,-6-7 105,0 6 1511,0-6-1446,0 20 0,5-3 169,0 10 0,0 3-53,-5 1 0,5 10-45,0 6 0,1 2-52,-1 2 1,-3 5 73,3 0 1,1 5-179,-1-5 1,0-7-1,-5-7 0,0-6 409,0-4-195,0-4-199,0-13 0,-2-1 15,-3-7 0,-1-9-367,-4-5 0,-3-8 87,3-7 0,2 0-29,-2-1 0,2-1 24,-2-3 1,-1 1-150,6-6 1,-2 5-268,2-5 0,4-1 218,-4-4 1,5 0-7,5 0 0,10 2-3,9 2 1,5-5 15,6 5 0,2 1 65,7 10 1,2 4-4,3 1 1,3 6 4,7-2 1,-7 9 19,-3 1 1,-3 7-340,-2-2 1,-8 3 131,-6 2 1,-9 2-593,-11 3 0,-4 3 952,-6 7 0,-6 6 0,-3 2 0</inkml:trace>
  <inkml:trace contextRef="#ctx0" brushRef="#br1" timeOffset="450">573 1011 7782,'9'-1'2605,"1"-4"-2406,0 3 0,5-4 6,-1 6 0,3-5 97,2 0 1,4-2-86,7 3 1,1-5-115,3-5 0,-3-1 7,3 0 1,2 1-160,-2-1 0,1-5 80,-6 1 1,-6-1-201,-3 5 1,-6-4 66,-4-1 1,-3 1 110,-7 4 0,-2 0-110,-3 0 0,-3 7 32,-7 3 0,-4-1 54,-1 1 0,-6 2 107,1 8 1,-2 3 171,-3 6 0,6 8-108,-1 2 0,7 4 89,-1 1 0,-1 1 32,5-1 1,4 5-113,11 1 1,0 6 52,0-2 1,3 2-48,7-2 1,6 2-39,14-7 0,6-5 1,3-4 0,3-9-35,2-1 1,2-7-220,3-8 0,-3-2-352,3-2 0,-3-5-673,-2-5 0,-7-6 562,-2 0 0,-4-6-258,-2 2 0,-6-2 34,-3 1 807,-4-9 0,-1 9 0,-1-11 0</inkml:trace>
  <inkml:trace contextRef="#ctx0" brushRef="#br2" timeOffset="693">1572 27 7849,'-10'-7'3293,"1"-3"-2386,-1 4 0,-5 2-968,0 14 0,7 15 14,3 19 1,5 15 443,5 14 1,3 2-93,7 9 1,1-1-53,4 5 0,-2 0 286,6 0 1,-6-7 45,2-8 0,-4-13-30,-1-11 0,0-4-157,-1-6 0,-4-5-776,0-9 1,-5-4 238,5-7-1399,0 1 0,4-7 838,1-3 1,0-5-656,-1-5 1,6-3 1458,0-7 0,6-6 0,-3-2 1</inkml:trace>
  <inkml:trace contextRef="#ctx0" brushRef="#br3" timeOffset="1127">2307 717 7835,'-15'-6'1802,"1"-4"1,-3-3-853,-2-2 1,1 7-953,-7 3 1,7 10-28,-1 5 0,4 10 69,5 4 0,4 6 173,6 4 1,0-3-4,0 3 0,0 2 244,0-2 1,0 1-73,0-6 1,0 5-193,0 1 1,0-8-62,0-7 1,0-4 110,0-1-203,0 0-264,6-7 1,2-3-160,7-10 0,0-5 217,-1-9 1,3 1-608,2-7 1,-2 1 292,2-6 1,-2 1-109,-3-1 0,-4-1 179,0-3 0,-2 3 141,2-3 0,3 3 267,-3 1 1,-2 7 510,2 4-202,-7 2-254,10 9 0,-10 10 780,7 13 1,-7 8-378,2 11 1,4 8 69,0 7 1,4 0-93,2-5 1,1 0-34,4 1 1,1-3-216,4-3 1,2-8 0,-2-6 0,8-9-699,1-1 0,2-2 355,-2-8 0,-1-2-621,6-8 0,-1-5 391,1-9 1,7 1-1343,-7-7 1,5 2 193,-10-1 1537,0-4 0,-4-1 0,-1-9 0</inkml:trace>
  <inkml:trace contextRef="#ctx0" brushRef="#br4" timeOffset="1334">3365 732 7835,'-1'10'744,"-4"0"1,2 1 1035,-7 9 0,-2 9-1147,-7 10 1,2 10-282,-2 5 0,3 5-25,1 5 1,5-5-105,0-1 0,5-7 151,-4-12 1,4-9-152,-5-11 1,3-7-164,-7-3 1,2-5-320,-7 1 1,2-5-634,3-5 1,-3-10-840,-2-9 1,1-4 836,-7-2 1,6-1-290,-6-3 0,5 0 160,-4-10 1023,-1 3 0,-4-16 0,0 4 0</inkml:trace>
  <inkml:trace contextRef="#ctx0" brushRef="#br5" timeOffset="1500">2822 717 7322,'0'-8'1083,"0"2"1,6 7-232,4 4 1,9 10-338,6 10 0,11 4 305,8 5 0,7 5-321,7 10 0,8 4-276,2 5 0,-4-5 227,-5-4 0,-2-10 41,-8-5 1,-2-9-476,-7-6 1,-6-4 4,-10-5 1,2-4-1155,-6-6 1,1-6 687,-1-4 0,-4-3-1511,4-2 0,-5 1 1956,-6-1 0,4-6 0,-4-2 0</inkml:trace>
  <inkml:trace contextRef="#ctx0" brushRef="#br6" timeOffset="2359">3674 938 11299,'2'15'1426,"3"-1"0,3 1-1158,6 0 0,9 4 146,7 1 0,4-2-58,5-8 0,9 1-253,-4-6 1,-2 0-45,-3-5 1,-6-7-110,1-2 0,-4-4-647,-6-2 1,-3-6 409,-6-4 0,-7 2-601,-3-1 1,-3-1 347,-2-4 1,-7-2-45,-2-3 0,-9 4 180,-2 1 0,-1 1 691,1 8 0,2 2-9,-6 9 1,6 2 192,-2 7 0,-1 2-127,1 3 0,1 9-122,4 11 0,5 9 483,0 5 0,7 4-221,-2 1 0,4 5 211,1 0 0,6 0-103,4-5 0,10-2 56,4-2 0,4-1-243,1-10 0,7 2-69,3-11 0,-1-2-298,1-8 1,0-5 123,5-10 1,-1-4-782,-4-5 0,2-6 447,-7 1 1,-1-8-851,-9 3 0,2-5 179,-6-6 0,1 4-78,-1-3 0,-4-2 486,4 2 0,-4-7 75,-1 2 1,1 8 603,4 1 1,-9 17-239,4 3 1,-4 7 56,4 3 0,-2 8-127,-3 7 0,3 13 942,-3 11 1,1 5-67,-1 5 1,3-2 182,-3 7 1,-2-11-419,2 1 1,-5-5-48,5 0 1,-7-4 378,2-11 1,-4-8 129,-1-6-190,0-7-540,0 4 0,-6-14-397,-4-2 0,3-6-330,3-5 1,-3-1-352,2-3 0,0-4 213,5 3 0,2-7-671,3-3 0,3 1-503,7 5 1,1-6 875,4 1 1,7 0-3,8 4 0,7 7 360,2 4 0,2 7-605,8 3 0,-2 4 403,2-5 0,1 7 208,-6-2 0,0 3 490,-4 2 0,2-6 0,-3-4 0,-5 2-108,-14-2 1,-6 0 107,-9-5 616,-3 1 0,-15 6-374,-7 3 1,-6 3 554,-9 2 0,-4 2 53,0 3 1,-6 3 228,6 6 0,-5 1-474,5 0 1,1-1 6,8 1 1,1 5-337,9-1 0,-1 1-46,11-5 1,0-1-243,5 1 0,8 0 87,7-1 0,13 1-92,11 0 0,8-2-250,2-3 0,7 3-340,-2-3 1,1-2 251,-1 2 1,2-2-149,-7 2 1,-9 3 525,-10-4 0,-7 9-144,-9 2 0,-5 1 1009,-4-1 1,-10 1-474,-5 4 1,-11 1 213,-9-7 0,-2 1 51,-13-5 0,3-2 232,-12-4 1,-1 0-778,-9-5 1,3-2-464,-2 3 0,2-3-3451,2-2 3648,1-7 0,-14-8 1,-3-7-1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4:59.48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98698.4375"/>
      <inkml:brushProperty name="anchorY" value="-646218.312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22884.28125"/>
      <inkml:brushProperty name="anchorY" value="-658218.62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48040.25"/>
      <inkml:brushProperty name="anchorY" value="-670365.937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73887.125"/>
      <inkml:brushProperty name="anchorY" value="-682601.4375"/>
      <inkml:brushProperty name="scaleFactor" value="0.5"/>
    </inkml:brush>
  </inkml:definitions>
  <inkml:trace contextRef="#ctx0" brushRef="#br0">219 853 7997,'-15'0'714,"1"-5"189,-1 0 0,-1 0-158,-4 5 0,4 10-269,-4 10 1,4 4-80,1 15 1,2 7-130,3 8 0,5-2 124,10 2 0,3-2-129,7 2 0,6-11 74,4-14 0,8-1-51,1-8 1,10-3-29,-5-7 0,7-3-323,-7-7 0,4-12 145,1-2 0,0-11-662,0 1 0,-8-4 361,-7-1 1,-4-3-510,-6-2 1,-9-2 192,0-3 0,-10-3 21,-10 2 1,-3-2 137,-16-2 0,1 0 116,-11 0 1,1 6 467,-1 4 0,-5 3-224,0 1 1,4 9 461,-4 6 0,8 7-230,-3 8 1,5 8-64,-5 7 1,11 8-204,-1 11 1,9-1-275,0 6 1,4 0 108,1 5 0,7-6-131,3-4 1,7-3-728,8-1 0,3-1 391,16 1 1,4-9 683,11-7 0,7 1 0,1-7 0</inkml:trace>
  <inkml:trace contextRef="#ctx0" brushRef="#br1" timeOffset="309">1028 897 8025,'14'5'79,"1"0"0,0-2 482,-1-1 1,-4-2 107,0 0 1,-2 1-260,2 4 0,3 3 85,-3 7 1,-2 5-101,2-1 1,-2 7 40,2-1 0,1 8-154,-6 1 0,2 2-237,-2-2 1,-4-3-49,4 3 0,-3-4-289,-2-6 0,0-2-1981,0-8 1163,0 1-496,0-7 1606,0-1 0,-7-20 0,-1-4 0</inkml:trace>
  <inkml:trace contextRef="#ctx0" brushRef="#br2" timeOffset="559">1410 0 10201,'13'2'227,"-3"3"1,1 10-514,-6 9 1,6 20 962,-1 15 0,5 21-382,-6-30 1,2 3 0,0 3-1,0 1-238,4 6 0,0 1 0,-3-7 0,0 0 107,1 3 1,-1-2 0,-3-7-1,0-2-70,10 39 0,3-13 153,-3-11 0,1-15-75,-6-5 0,1-10-383,0 0 1,-2-8 191,-3-1 0,3-7-513,-3 1 0,-2-4-351,2-5 1,1-2-942,9-3 1824,-4-3 0,5-2 0,-6-8 0</inkml:trace>
  <inkml:trace contextRef="#ctx0" brushRef="#br3" timeOffset="918">2424 750 7975,'-38'-6'636,"3"4"80,5-3 0,-4 12-491,0 7 0,1 14-147,8 11 0,11 4-552,9 1 1,11-7 160,9-2 0,8-6 341,11-5 1,-1-2-74,6-8 0,-5-4 142,6 0 0,-6-7-79,5 2 1,0 2 50,5-2 1,0 1-101,1-1 1,-1-2 40,0 7 0,0-2 27,0 2 0,-7 3-19,-2-3 1,-4 3 245,-2 2 0,-6 4-90,-3 1 1,-11 1 483,-4-1 1,-6-4-27,-9 4 0,-6 1 146,-14-1 1,-6-3-347,-3-7 1,-10 2-2,-5-7 0,-10 0-364,-4-5 1,-4 0 40,-1 0 1,-8-2-1185,-2-3 1,0-3 711,5-7 1,12 5-2713,17 1 3076,10-1 0,3-7 0,13 1 0,13 1 0,14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4:57.98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11141.9375"/>
      <inkml:brushProperty name="anchorY" value="-598143.562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31888.21875"/>
      <inkml:brushProperty name="anchorY" value="-610246.7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53575.21875"/>
      <inkml:brushProperty name="anchorY" value="-622320.562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75688.5"/>
      <inkml:brushProperty name="anchorY" value="-634467.875"/>
      <inkml:brushProperty name="scaleFactor" value="0.5"/>
    </inkml:brush>
  </inkml:definitions>
  <inkml:trace contextRef="#ctx0" brushRef="#br0">1 203 8026,'8'-29'0,"-3"-1"0,-3 1 237,-2-1 0,0 6-57,0-1 0,0 12 152,0-1-176,0 9 1,0 2-132,0 12 0,0 9 354,0 17 0,5 10-19,-1 14 0,6 15 150,-5 14 0,7 2-494,-3 8 1,0 0 174,-5-47 1,1 1-1,0 0 1,0 0 1,2 3 1,1-2-1,8 37-66,4-7 1,-4-19 121,4-15 1,-4-12 237,-1-7 16,-1-14-259,1-9 0,-7-14-213,-3-3 0,-5-9 390,-5-6 1,4-3-858,-4-1 0,3-7 170,2-3 1,0-4-242,0-1 0,2-2 71,3-3 1,4 2 139,11-7 1,0 5-141,9-5 0,-1 7 66,11-2 1,7 8 267,8 2 1,-4 13-88,-1 1 0,-3 14 302,-2 6 1,-5 12 28,1 7 1,-9 14 160,-2 11 1,-1 4-163,-9 1 1,1 8 130,-5 7 0,-2-5 90,-4 5 1,5-6-116,-5 1 1,3-3-209,-2-7 1,3-8 95,-4-7 1,4-6-433,2-8 1,5-2-152,-1-3 0,1-4-366,-5-6 0,-1 0-372,1 0 1,0 0 521,-1 0 0,1-5 664,0 1 0,0-14 0,-1 1 0</inkml:trace>
  <inkml:trace contextRef="#ctx0" brushRef="#br1" timeOffset="551">1677 967 8043,'14'0'0,"1"-1"-24,0-4 1,-1 2 136,1-7 0,-5 2-88,0-2 0,-2-3-1,2 3-32,-4-3 0,-6-2 222,0 1 0,0-1 64,0 0 0,-6 0-88,-4 1 1,-10-3-12,-4-2 1,1 7 5,-2-2 1,-4 4-9,-5 0 1,-2 4 151,2 6 0,2 0-16,-2 0 0,3 3-18,2 7 1,-1 3 6,1 16 0,6-1-28,3 11 1,9 2 57,1 8 0,7-2-87,-2 7 1,5-7-99,5 2 1,10-9 97,9-6 1,4-3-102,1-2 1,6-7-37,-1-8 1,2-5-195,-2-9 0,-3-2-298,4-3 0,-4-5 264,-2-9 0,-6-4-463,-4-7 1,3 1 280,-3 0 0,-4-1-247,-5 1 1,-7-1 183,2 1 0,-3-2-39,-2-3 0,-2 3 49,-3-4 0,2 6 114,-7 4 0,7 3 97,-2 2 486,-3 10-27,6-3 1,-5 21-231,7 7 1,0 6 405,0 9 0,0 1-233,0 3 1,0 2 33,0 3 1,7 2-40,3-7 1,3 0-77,2-4 1,-1-2-530,1-4 1,5-3 204,-1-6 1,7-2-689,-1-3 1,3-4 397,1-6 0,-5-3-614,1-7 1,-1 1-41,6-11 1091,-1-3 0,1 0 0,-1-6 0</inkml:trace>
  <inkml:trace contextRef="#ctx0" brushRef="#br2" timeOffset="745">2265 703 8043,'0'8'664,"-2"3"213,-3-6 1,3 7-440,-2-2 0,2 9-161,2 6 1,0 4 58,0 5 1,8 6-106,7 9 0,-1-5 117,6 0 1,1-2-50,-1-7 0,4 4-419,-4-5 1,0-6-274,-6-9 1,1-4-414,0-5 0,-1-4-57,1-6 0,0 0 94,-1 0 769,1-6 0,6-9 0,2-8 0</inkml:trace>
  <inkml:trace contextRef="#ctx0" brushRef="#br3" timeOffset="1044">2823 850 8043,'0'15'0,"5"-4"0,0 4 0,0-1 1772,-5 16 1,0-2-720,0 11 1,-5 5-431,0 5 0,0-7-103,5-7 0,7-6 92,3-5 1,-2-2 340,1-8-659,-5-5 0,7-5-156,-6-8 0,0-9 107,-5-7 0,0-8-660,0-1 1,0-2-29,0-8 1,0 4-359,0-4 0,0 0-386,0-5 0,0 0 498,0 0 1,2-2 75,3-3 1,3 1 211,6-5 1,8 10 266,2-1 0,9 11-112,1 4 1,5 8-16,-4 11 1,5 12-33,0 12 0,-3 9-95,2 11 1,-4 4-198,4 6 0,-6 0 585,1 0 0,3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5:02.85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97252.75"/>
      <inkml:brushProperty name="anchorY" value="-692179.37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15120.9375"/>
      <inkml:brushProperty name="anchorY" value="-704197.312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36484.5625"/>
      <inkml:brushProperty name="anchorY" value="-718916.937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58524.375"/>
      <inkml:brushProperty name="anchorY" value="-733754.1875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78906.125"/>
      <inkml:brushProperty name="anchorY" value="-745875.0625"/>
      <inkml:brushProperty name="scaleFactor" value="0.5"/>
    </inkml:brush>
    <inkml:brush xml:id="br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03812.25"/>
      <inkml:brushProperty name="anchorY" value="-760741.6875"/>
      <inkml:brushProperty name="scaleFactor" value="0.5"/>
    </inkml:brush>
    <inkml:brush xml:id="br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30893.8125"/>
      <inkml:brushProperty name="anchorY" value="-775520.125"/>
      <inkml:brushProperty name="scaleFactor" value="0.5"/>
    </inkml:brush>
    <inkml:brush xml:id="br7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58651.5625"/>
      <inkml:brushProperty name="anchorY" value="-790416.1875"/>
      <inkml:brushProperty name="scaleFactor" value="0.5"/>
    </inkml:brush>
  </inkml:definitions>
  <inkml:trace contextRef="#ctx0" brushRef="#br0">543 633 7974,'-8'-7'1172,"-5"-1"-871,3-7 1,-5 1-276,-4-1 1,-6 7 14,-9 3 0,3 3-163,-4 2 0,0 2 241,0 3 0,-6 8-103,2 7 1,3 7 400,2 3 1,3 7-68,2 12 1,1 4-71,3 5 1,11 3-128,9 3 0,5-6-3,5 1 0,11-3 75,13-12 1,9-3-178,11-12 0,1-11 95,4-3 1,8-10-252,-3-1 1,-2-4-56,-3-4 0,-6-10 98,1-5 1,0-12-81,-5 1 1,-8-4 48,-12 0 1,-7 1-37,-3-6 0,-1 1 110,-8-1 0,-6-2-12,-9 7 1,-5-5 5,-5 5 1,-4-6-4,-10 6 0,1 0 108,-6 4 1,0 8-101,-6 2 1,1 5 100,0 5 1,2 4-131,3 6 0,1 6-125,4 4 1,4 10 102,1 4 1,6 6-153,8 4 0,6-1-263,-1 6 0,8 0 162,2 5 0,8-6-443,12-4 0,4-1-65,11 1 835,2-9 0,14 2 0,1-12 0</inkml:trace>
  <inkml:trace contextRef="#ctx0" brushRef="#br1" timeOffset="226">1146 692 7968,'0'-23'1949,"0"8"1,0 25-1856,0 19 0,-5 14 25,0 16 1,1-1-61,9 1 1,-1 5 160,5 0 0,1-1 54,5-4 1,0-8-211,-1-7 1,-1-7-185,-3-7 0,3-7-724,-3-4 0,-2-9 390,2-5 0,-2-5-216,2-5 1,3-5 669,-3-9 0,3-11 0,2-7 0</inkml:trace>
  <inkml:trace contextRef="#ctx0" brushRef="#br2" timeOffset="450">1616 1 7992,'6'8'0,"-2"12"1588,6-1 1,-7 15-725,2 11 1,1 26-540,-1 23 1,3-40 0,0 3-473,-1 4 1,1 0 0,4 0 0,1-1 283,-1-3 1,0-1 0,1-5-1,2-3 139,14 36 1,-1-8 107,-3-17 1,1-10-212,-7-15 1,-1 2-77,-8-1 1,1 2-555,-6-7 0,2 1-244,-2-12 1,-2-1-1222,7-8 0,0 1 2140,4-6 0,1 0 0,0-5 1</inkml:trace>
  <inkml:trace contextRef="#ctx0" brushRef="#br3" timeOffset="844">3630 736 7995,'-22'8'1175,"0"-2"-1169,-8-6 1,-1 0-620,-3 0 1,-5 7 296,-10 3 1,1 9 128,-6 6 0,2 3 492,-2 1 0,10 0-214,10 1 1,9-6 448,6 1 1,9-7-274,5 1 0,12-7-83,7-2 0,12-1-184,9 6 0,6-2 18,-2-3 0,8 3 21,2-3 1,7-2-293,-2 2 0,-4 0 86,-1 4 1,-3-4 73,-2 0 1,-5 0 382,0 4 1,-8 1 16,-1 0 186,-7 0 1,-15 1-94,-3 3 1,-12-2 49,-7 2 1,-16-2-211,-14-3 0,-3 1-45,-12 0 0,3-5-455,-7-1 0,-3-4 240,3 5 1,-6-7-615,5 2 0,2-5 333,8-5 1,4-4-608,6-11 0,8-1-17,6-4 925,7-9 0,15 3 0,2-13 0</inkml:trace>
  <inkml:trace contextRef="#ctx0" brushRef="#br4" timeOffset="1252">4056 163 7997,'15'29'0,"-1"8"1214,1 8 0,-8 20-950,-7 18 0,-2-31 1,-1 2 166,-2 7 0,0 1 0,1 0 0,1 0-25,3-3 1,0 0 0,1-6 0,2-2 0,6 28 1,1-9 618,10-16 1,-4-12-534,-1-13 0,-7-6 37,-3-8 1,-3-5 75,-2 0-575,0-7-514,0 3 201,0-19 0,0 4-989,0-11 1,4-5 483,1-4 1,7 0-293,-2-6 1,3-2 258,1-2 0,1-4 338,0-1 0,4 7 141,1 2 0,4 6 103,-4 4 0,6 6 167,-1 9 1,-2-2 86,1 8 1,-4 7 160,4 12 0,-4 7 110,4 13 1,-6 2 450,2 7 1,-6 2 141,-4 3 1,3 3-375,-3 7 0,-2-7-81,2-3 0,-5-4-64,5-6 0,0-5-268,4-9 1,1-4-104,0-7 1,-1-5-170,1-4 0,1-4-306,4-1 0,-4-1-725,4-4 1,-7-2-1703,2-3 2912,-10-3 0,21-1 0,-10-9 0</inkml:trace>
  <inkml:trace contextRef="#ctx0" brushRef="#br5" timeOffset="1859">4953 1000 7999,'14'0'990,"1"0"123,0 0 1,-1 0-750,1 0 0,0 7-42,0 3 1,6 4 47,3 6 1,11-2-127,4 6 1,5-6 159,5 2 0,-2-5-52,7-5 0,-7-4-327,2-6 0,-4 0-198,-6 0 1,2-6-349,-7-4 1,5-5 113,-5-5 0,-6 4-397,-8-3 0,-4-3-236,-1 3 1,-7-7 445,-3 1 1,-10-3 243,-5-1 0,-5-1 95,-4 1 1,-4-4 659,-6 4 1,-1-2-181,1 11 0,-1 6 31,1 4 1,0 7 87,-1-2 1,6 16 398,-1 9 0,6 6-96,-6 3 1,7 7-158,-1 3 0,9 4-76,5 1 1,3 0-119,2 0 0,3 5 108,7 0 0,7-5-47,12-5 0,5-6-79,1 1 1,10-4-6,-1-6 1,10-4-1,0-10 1,3-4-573,2-6 0,0 0 248,0 0 1,0-6-772,-1-4 1,-5-3 446,-4-2 0,0-4-619,-5-1 0,-5-6 224,-15 1 0,-2-2 127,-8-3 0,-6-4 292,-3 0 1,-3-7 119,-2 2 1,-8 1 260,-7-1 0,-1 6-95,-9-1 1,1 11 559,-6 8 1,1 2-314,0 8 1,-1 2 613,1 8 1,4 5-157,1 9 0,6 9 15,-2 6 1,6 7-199,4-2 0,-2 4-105,7 1 1,2 0 1,8 0 1,3 0-91,7 0 1,11-6 226,3-4 0,12-3-100,3-1 0,2-9-199,8-6 0,2-2-308,7-8 1,-1-1-448,7-4 0,-2-1-137,1-4 1,-2 2-853,-7-7 0,-1 0 186,1-5 1,-13 1 168,-7-1 1197,-6 0 0,-4-13 0,1-3 0</inkml:trace>
  <inkml:trace contextRef="#ctx0" brushRef="#br6" timeOffset="2234">7099 1030 8028,'8'29'0,"-2"-6"780,-6-3 0,0 7 1075,0 3 1,0 9-1107,0 0 0,0 4-135,0 1 1,7-2-18,3-3 0,3-9-171,1-11 0,1-4 610,0-5-651,-7-4 1,-1-12-122,-7-4 0,0-5-340,0-4 0,0-4-447,0-6 1,0-1-10,0 1 1,0-2-671,0-4 0,1 3-316,4-7 0,-2 4 719,7-4 1,0 0 176,5-5 0,-1-5 212,1 0 0,6 1 116,4 9 1,-2 5 196,1 9 1,1 6 229,4 9 1,-6 5-3,-3 10 1,1 15 167,-2 9 0,-1 17 666,-8 3 0,2 1-443,-8 4 0,6 5 405,-5 5 1,7-1-374,-3-4 1,0-6-107,0-4 1,-4-10-177,5-5 1,-5-5-89,5-4 1,-5-5-455,4-11-850,-5-2-660,9-7 1,-5-2 286,7-3 1493,-1-3 0,1-13 0,0-2 0</inkml:trace>
  <inkml:trace contextRef="#ctx0" brushRef="#br7" timeOffset="2594">8186 706 7970,'-6'9'0,"-4"-5"0,2-2 1492,-2-2 0,0 2-659,-4 3 0,-1 3-754,0 6 1,2 6-111,3 0 1,4 6-31,6-2 1,1 4 201,4 1 0,5-1 46,10-3 1,-2 1-266,6-7 0,2 6 101,9-5 0,-3 4-487,7-4 0,1-1 215,4-4 0,2 5-48,3-1 0,-4 2 116,4-1 1,-5-4 80,-4 4 1,0-2 63,-5 1 0,-8-2 174,-7 2 1,-10-1 89,-5 2 1,-4-2 521,-1 6 1,-6-1 274,-4 2 0,-11-2-387,-9-4 1,-6-2 161,-8 2 1,-6-4-312,-4-5 0,-5 1-249,-5-6 1,-3 0-527,-6-5 1,-7 0-893,-3 0 0,-4 0 621,-1 0 1,1-7-1591,4-2 2147,16 2 0,-2-9 0,14 3 0,4 0 0,10 0 0,9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5:07.595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83575.3125"/>
      <inkml:brushProperty name="anchorY" value="-802786.937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801208.3125"/>
      <inkml:brushProperty name="anchorY" value="-817303.7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823806.6875"/>
      <inkml:brushProperty name="anchorY" value="-834933.812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847448.6875"/>
      <inkml:brushProperty name="anchorY" value="-852358.125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872428.3125"/>
      <inkml:brushProperty name="anchorY" value="-869929.375"/>
      <inkml:brushProperty name="scaleFactor" value="0.5"/>
    </inkml:brush>
    <inkml:brush xml:id="br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898010.5625"/>
      <inkml:brushProperty name="anchorY" value="-888691.25"/>
      <inkml:brushProperty name="scaleFactor" value="0.5"/>
    </inkml:brush>
    <inkml:brush xml:id="br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920700.0625"/>
      <inkml:brushProperty name="anchorY" value="-903678.4375"/>
      <inkml:brushProperty name="scaleFactor" value="0.5"/>
    </inkml:brush>
    <inkml:brush xml:id="br7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946914.375"/>
      <inkml:brushProperty name="anchorY" value="-921367.3125"/>
      <inkml:brushProperty name="scaleFactor" value="0.5"/>
    </inkml:brush>
    <inkml:brush xml:id="br8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973893.0625"/>
      <inkml:brushProperty name="anchorY" value="-938879.8125"/>
      <inkml:brushProperty name="scaleFactor" value="0.5"/>
    </inkml:brush>
  </inkml:definitions>
  <inkml:trace contextRef="#ctx0" brushRef="#br0">910 942 7937,'15'-5'0,"-2"-2"0,-2-1 355,-1-4 0,-7 4-163,2-1 0,-3 4-214,-2-5 1,-7 5 188,-3-5 1,-4 5 43,-6-5 1,2 6 97,-6-6 1,-2 2-143,-9-2 0,3 2-67,-8 3 0,1 3 93,-5-3 0,-2 4-126,-3 1 1,4 6 85,-4 4 0,3 3 22,2 2 0,1 4-76,4 1 1,5 6-9,9-2 1,6 4-131,9 2 0,5 1 48,10 3 1,10-3-77,9 3 1,17-3 44,8-1 0,8-1-396,7 0 1,-2-6 75,6-3 0,3-2-57,7 2 0,-8-4 102,4 3 1,-10-7 189,-1-2 0,-9-1 339,-5 6 0,-10 0-151,-4 0 0,-16-1 93,-4 1 0,-10 0-41,0-1 0,-10 1 283,-5 0 0,-11-5-132,-9-1 0,-7 1 120,-12 5 1,0-5-174,-10-1 1,2 0 103,-12 0 1,1 0-51,-6-4 0,-1-4-207,-3 4 1,3-5-140,-4-5 1,4-3-1071,2-7 1,7 1 363,7-1 1,14-6 151,10-4 1,12-4-202,9-6 0,7-2 144,12-7 672,10-7 0,13-6 0,9-7 0,6 2 0,4 2 0</inkml:trace>
  <inkml:trace contextRef="#ctx0" brushRef="#br1" timeOffset="367">1469 1 7940,'29'23'0,"-5"6"1392,1 0 0,-7 17-632,1 18 0,-9 24-541,-7-33 1,-1 3 0,-1 6 0,0 2-403,-1 7 1,0 1 0,2 1-1,2-1 293,1 0 1,0-1-1,1-8 1,1-3 423,8 36 1,5-18 59,-1-21 1,1-10-375,-6-14 1,-5-8 0,-5-12 0,-2 0 1087,-2-1-460,0-5-1158,0-3 815,0-6 0,-5-13-808,0-7 1,0-6-661,5-3 0,0-2-7,0-3 0,2 1 377,3-6 0,3 4 87,7-4 0,6 7 206,4-3 0,2 11 126,3 4 1,-1 10 26,1 5 0,4 4 180,0 1 0,-1 13-127,-9 6 0,4 14 95,-3 6 1,1 5 296,-2 5 1,2-3-150,-6 3 0,4-3-318,-4-2 0,6-5 116,-1 0 0,-3-11-708,3 2 0,4-11 22,6 1 1,6-10-897,-2-6 1635,3-2 0,2-2 0,0 0 0</inkml:trace>
  <inkml:trace contextRef="#ctx0" brushRef="#br2" timeOffset="783">2836 1044 7869,'-15'-6'0,"0"-1"0,0-2 0,-1 2 1141,-3 7 1,1 15-509,-7 9 0,9 12-212,1 13 1,7 2-110,8 3 1,1 1 162,4-6 1,5-1-39,10-9 0,-2-5-110,6-9 0,-4-4-1,4-7 1,-6 0-170,2-5 0,1-2-304,-1-7 1,1-5-158,-1 0 1,-4-11-306,4 1 0,1-5 131,-2 1 1,-4-4-423,-5-6 1,-5-1 278,5 1 0,-7-6 183,2 1 1,-4-5 229,-1 5 0,-1-6-6,-4 6 1,3 2 318,-3 7 1,4-1 289,1 6 60,-7 7 0,5 13-98,-2 10 0,2 15 343,2 4 0,0 12-2,0 3 1,0 2-244,0 7 0,6-5-172,4 1 1,5-3-99,5-2 0,2-7 27,8-2 0,4-6-104,0-5 1,2-4-159,-1-10 1,1-4-827,3-6 1,2-1 490,-7-4 1,5-8-1046,-5-7 1,1 1 610,-6 4 1,-1-5-486,-4 1 1304,-2-7 0,-8 3 0,1-7 0</inkml:trace>
  <inkml:trace contextRef="#ctx0" brushRef="#br3" timeOffset="1350">3629 1191 7869,'0'9'862,"0"4"210,0-4 1,0 6-537,0 5 1,0 4 21,0 11 0,2 2-48,3 7 0,5 0 51,9 0 0,-2-4 208,2-1 0,-1-11 229,2 1-78,-4-9-302,5-6-496,-13-7 1,-1-15-206,-7-7 0,5-1-358,0-9 1,1 1-698,-1-6 0,-3 1 555,3-1 1,-4 1-571,-1 0 1,2-2 454,3-4 1,-3 3 54,2-8 0,3 3 228,-2-2 1,8-4 78,2 4 0,1 8 226,8 2 0,-1 14 143,2 0 0,3 12-54,-4 3 1,-1 15 154,1 14 0,-6 7 817,2 8 0,1 7-454,-1 3 0,-2 3 566,-8 1 1,3-4-219,-4 0 1,3-6-92,-2 1 0,3-10-253,-3-5 0,-2-9 4,2-6 0,-6-9 494,6-5-655,-6-3 0,2-9-362,-6-3 1,0-4 97,0-6 0,0-3-756,0-6 1,2-1 107,3 1 1,-4-2-332,4-3 1,-3 1 387,-2-6 0,1 4-137,4-4 1,-1-2 178,5-8 1,3 4-32,7-4 0,-1 5 306,7 4 1,-1 8 14,6 12 1,-1 7 258,1 13 1,-6 8 124,1 7 0,-6 8 244,6 11 0,-7 10-70,1 10 0,-2 3 345,-3 2 1,6 0-341,-1 0 1,1-7 26,-5-3 1,-1-3-292,1-2 1,5-7 45,-1-2 0,1-16-29,-5-4 1,-1-10-397,1 0 0,0-4-733,-1-1 0,-4-6 75,0-4 0,0-5-774,5-4 0,-2 1 1691,-4-7 0,4 1 0,-4-6 0</inkml:trace>
  <inkml:trace contextRef="#ctx0" brushRef="#br4" timeOffset="1533">5143 1382 7823,'7'38'0,"-4"6"1810,7 0 0,0 20-869,4 14 1,4 20-1113,-6-44 1,1 0-1,0 4 1,2 0 391,6 3 0,2 1 0,-3 0 0,1 0-40,3 2 0,1-1 0,-3-4 0,0-2-201,-3-5 1,1-1-1,-2-3 1,0-1-25,11 36 0,-4-11-649,-1-13 0,-11-17 548,2-17-768,-10-11 0,1-17 305,-6-7 1,-6-14 607,-4-20 0,-3 0 0,-2-7 0</inkml:trace>
  <inkml:trace contextRef="#ctx0" brushRef="#br5" timeOffset="1775">5305 1280 7896,'24'-59'266,"1"0"1,-1 5 255,6 0 1,-2 15-205,-4 5 0,6 16-280,-1 13 1,9 5 270,11 5 1,-5 9-176,0 11 1,-2 3 100,-8 1 0,-1 7 83,-8 3 0,-11 4 148,-9 1 0,-11 0-175,-9 0 0,-8 0 82,-11 0 0,-4-1-474,-6-4 0,-5-3 109,0-7 0,-5-4-632,5-1 1,0-11 343,5 2 0,7-10-349,2 0 1,4-4-200,2-1 1,13-11 827,6-4 0,6-16 0,4 0 0</inkml:trace>
  <inkml:trace contextRef="#ctx0" brushRef="#br6" timeOffset="2117">5981 1265 7843,'0'18'0,"0"-3"0,0 1 1687,0 3 0,0 8-726,0-3 1,7 10-415,2 6 0,6-3-171,5 2 1,3-1-139,6 1 1,5-9 71,1-11 0,1-9-40,-2-5 1,-3-5-307,3-5 1,-8-10 98,-1-9 1,-7-6-550,1-4 1,-4 1-7,-5-6 0,-4 2-247,-6-3 1,-1-4 323,-4 0 1,-3-2-87,-7-7 0,-6 4 117,-4-5 0,-7 6 99,-3-1 1,-4 5 748,5 5 0,-5 10-372,4 9 1,-4 10 439,5 5 1,-5 17-248,4 7 0,3 21-114,7 9 1,6 8-290,9 6 0,3 4-452,7 7 0,4-6-97,5 1 0,9-7 314,17 2 1,4-15-1368,10-5 1500,3-16 1,13 6 0,2-11-1</inkml:trace>
  <inkml:trace contextRef="#ctx0" brushRef="#br7" timeOffset="2475">6731 1074 7865,'-15'-7'0,"0"6"960,1-4 0,-6 13-657,1 12 1,1 15 219,8 19 1,6 12-279,14 7 1,8-4 33,17 4 0,9-16 269,10-3 0,-2-14 303,2-11 1,-2-8-376,2-11 1,-4-4-85,-5-6 1,-3-6-674,-3-4 0,4-8 253,-4-1 1,-8-8-147,-2 3 1,-14-4 202,0-1 0,-10-2-710,0-4 1,-7-2 62,-8-7 0,-1 0-48,-14 0 1,-4-5 495,-6 0 1,-5 0 409,0 5 1,-7 11 515,-2 3 1,-5 12-427,5 4 1,-5 9-120,5 15 0,2 8 39,8 16 1,3 4-509,6 6 1,12 5-180,4 0 0,9 0-310,0-5 0,10 0 104,5 0 1,16-11-492,8-4 1,15-11 1133,10-3 0,6-1 0,9-6 0</inkml:trace>
  <inkml:trace contextRef="#ctx0" brushRef="#br8" timeOffset="2785">7921 956 7910,'-29'-6'1344,"0"-2"290,-1-7 0,-4 7-1311,0 3 0,1 21-563,8 9 1,6 14 18,9 5 0,7 0 231,13 5 0,12-10 83,18-5 1,9-3 132,5-1 1,1-6-51,-1 1 1,3-7-42,-3 1 1,3-1-112,2 2 0,0-2-60,0 6 0,-7-4 416,-3 5 1,-8-1 39,-2 5 0,-15-4-138,-4-1 1,-10 1 311,-10 4 0,-7 1-178,-3-1 1,-11-8 333,-8-6 1,-15-2-247,-15-8 1,-8 0-88,-11-5 1,-4 0-637,-6 0 1,1 0-65,4 0 1,-2-2-1892,7-3 0,2 4 354,13-4 1820,-1 3 0,22-3 0,-4 0 0,3 2 0,4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25:14.766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998699.25"/>
      <inkml:brushProperty name="anchorY" value="-954043.375"/>
      <inkml:brushProperty name="scaleFactor" value="0.5"/>
    </inkml:brush>
    <inkml:brush xml:id="br1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01978E6"/>
      <inkml:brushProperty name="anchorY" value="-964779.5625"/>
      <inkml:brushProperty name="scaleFactor" value="0.5"/>
    </inkml:brush>
    <inkml:brush xml:id="br2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04081E6"/>
      <inkml:brushProperty name="anchorY" value="-974957.1875"/>
      <inkml:brushProperty name="scaleFactor" value="0.5"/>
    </inkml:brush>
    <inkml:brush xml:id="br3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06303E6"/>
      <inkml:brushProperty name="anchorY" value="-984987.8125"/>
      <inkml:brushProperty name="scaleFactor" value="0.5"/>
    </inkml:brush>
    <inkml:brush xml:id="br4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08576E6"/>
      <inkml:brushProperty name="anchorY" value="-995356.5625"/>
      <inkml:brushProperty name="scaleFactor" value="0.5"/>
    </inkml:brush>
    <inkml:brush xml:id="br5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10949E6"/>
      <inkml:brushProperty name="anchorY" value="-1.00565E6"/>
      <inkml:brushProperty name="scaleFactor" value="0.5"/>
    </inkml:brush>
    <inkml:brush xml:id="br6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13354E6"/>
      <inkml:brushProperty name="anchorY" value="-1.01583E6"/>
      <inkml:brushProperty name="scaleFactor" value="0.5"/>
    </inkml:brush>
    <inkml:brush xml:id="br7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15802E6"/>
      <inkml:brushProperty name="anchorY" value="-1.02586E6"/>
      <inkml:brushProperty name="scaleFactor" value="0.5"/>
    </inkml:brush>
    <inkml:brush xml:id="br8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1834E6"/>
      <inkml:brushProperty name="anchorY" value="-1.03614E6"/>
      <inkml:brushProperty name="scaleFactor" value="0.5"/>
    </inkml:brush>
    <inkml:brush xml:id="br9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.20901E6"/>
      <inkml:brushProperty name="anchorY" value="-1.04661E6"/>
      <inkml:brushProperty name="scaleFactor" value="0.5"/>
    </inkml:brush>
  </inkml:definitions>
  <inkml:trace contextRef="#ctx0" brushRef="#br0">662 925 8344,'0'23'941,"0"6"1,-1 22-623,-4 17 1,3 12-138,-3 13 1,4 0-456,1 0 1,1-13 10,4-16 1,3-15-424,7-5 1,-5-16 684,0-3 0,-7-7 0,3-4 0</inkml:trace>
  <inkml:trace contextRef="#ctx0" brushRef="#br1" timeOffset="257">45 778 8340,'-7'-52'0,"-1"1"0,-5-44 0,3 7 0,4 14 268,6 16 1,14 5-149,11 9 1,13 7-166,15 2 0,10 4-328,15 2 1,10 0 301,-39 13 0,0 2 0,46-9 322,-2 4 0,-5 4-100,-5 5 0,-7 5 16,-8 10 1,-17 11-10,-2 14 1,-18 12 140,-2 12 0,-14 5-42,0 5 0,-11-2-91,1 6 1,-5 1-66,-5 4 1,-9 1-120,-11-1 0,-4-6-410,-5-3 0,1-5 271,-6-5 1,0-4-132,-6-5 0,8-8 63,3-3 1,3-7-982,1-3 1206,1-6 0,-1 7 0,1-11 0,0-2 0</inkml:trace>
  <inkml:trace contextRef="#ctx0" brushRef="#br2" timeOffset="533">1338 1175 8348,'9'6'2276,"-5"4"0,0 16-1721,1 8 1,-4 15-217,4 10 1,3 0-185,2 5 1,3-7 54,2-8 1,-2-8 210,-3-17 361,3-9 226,-12-9-994,-7-25 1,-2 1 97,-7-17 0,2 0-699,8 0 1,0-6 381,5 2 0,7-3-887,3-2 1,3-5 371,1 0 1,8 0-22,2 5 1,4 6-25,1 4 0,5 4 49,1 6 1,1 9-96,-2 10 1,-1 5 810,6 5 0,0 10 0,5 8 0</inkml:trace>
  <inkml:trace contextRef="#ctx0" brushRef="#br3" timeOffset="841">2176 1248 9902,'0'-15'918,"-6"1"1,-2 5-504,-7 5 1,0 10-75,0 9 1,7 8-142,3 11 1,4-1-17,1 6 1,1-5 29,4 5 1,5-6-2,10 1 0,-4-4-38,4-6 0,1-3 36,-2-6 0,8-7-171,-3-3 0,4-5-143,1-5 1,1-9-255,-1-11 0,0-4 166,1-6 0,-2-2-70,-4-7 1,-8-2-267,-6-3 1,-6 0 178,0-10 0,-8 9 60,-6-9 1,-10 10 42,-4 0 1,-1 11 611,-4 9 1,7 8-199,-7 11 0,3 5-29,-3 10 0,4 5-136,1 9 0,7 11-124,3 9 1,5 8-735,9 2 1,4 7 413,5-2 0,4 1 440,17-1 0,3-3 0,11-7 0</inkml:trace>
  <inkml:trace contextRef="#ctx0" brushRef="#br4" timeOffset="1074">3132 1101 8141,'-7'-52'551,"-3"3"1,-4 13 825,-6 11 0,2 6-1197,-6 14 1,6 8-2,-2 12 1,4 6-192,1 8 0,0 12 46,1 3 1,1 4 210,3-4 0,-2 2-85,7 3 1,1-4 213,4 4 0,0-8-99,0-2 0,6-8-113,4-1 0,8-2-259,1-9 0,8-1-303,-3-8 0,4-4-689,1-6 1,6-3 560,-1-7 0,2-1-276,-2-14 1,-3-1-94,3-8 897,-3-4 0,-1-6 0,-1 0 0</inkml:trace>
  <inkml:trace contextRef="#ctx0" brushRef="#br5" timeOffset="1299">3190 175 8240,'-21'-7'927,"5"6"257,-4-4 0,-3 25-644,-1 14 1,8 26-225,1 19 1,12-30 0,1 3-384,-1 6 1,1 2 0,6 3 0,4 3 191,0 5 0,3 0 1,2-4-1,2-2-58,2-3 1,0-2-1,-1-3 1,1-1 80,2-1 0,1-2 1,13 35-171,1-14 1,2-16-113,-2-18 1,1-4-156,-6-7 1,-5-6-168,1-4 0,-7-9-493,2-5 1,2-10-356,3-5 0,-4-11 975,-1-8 0,1-2-393,-1-8 0,-1-4 722,-4-11 0,-7 0 0,-1-9 0,-7-1 0,0-6 0</inkml:trace>
  <inkml:trace contextRef="#ctx0" brushRef="#br6" timeOffset="1508">3676 1130 8222,'0'-44'0,"0"7"1031,0 2-107,-7 11-402,-1 9 1,-5 23-119,3 17 0,3 9 152,7 10 0,0 9-117,0 5 1,2 0 174,3 0 1,5 0-52,9-9 1,1 1-101,9-1 1,-2-10-91,7 1 1,-2-14 103,3-7 0,1-9-399,3-5 0,2-7 94,-7-7 1,2-8-706,-2-12 0,-3-2 438,4-4 1,-6-2-931,-4-7 0,-11 0 229,-9 0 0,-3-2-74,-2-3 1,-2 3-240,-3-3 0,-3 10 487,-7 5 1,1 9-828,-1 6 740,0 9 709,7 3 0,-5 20 0,5 4 0</inkml:trace>
  <inkml:trace contextRef="#ctx0" brushRef="#br7" timeOffset="1733">4572 1086 8222,'5'-37'1614,"0"2"-1071,0 4 1,-12 13 271,-2 4 1,-4 9-270,-2 0 1,0 10-107,0 5 1,6 9-55,-1 6 0,2 4-106,-2 5 0,-2 4 124,8 6 0,-6 5-104,5 0 1,0 2-48,5-2 0,6-4-4,4 4 0,5-9-216,5-6 1,4-8-240,10-1 1,-1-9-406,6-1 1,0-7-991,6-8 0,-1-13 795,0-7 1,-2-8-251,-3-6 1,1-3 1055,-11-8 0,4-5 0,-11-2 0</inkml:trace>
  <inkml:trace contextRef="#ctx0" brushRef="#br8" timeOffset="1925">5072 160 8224,'-15'10'0,"1"0"0,4 3 1822,0 11 1,7 19-630,-2 26 1,13 20-754,0-31 0,4 2 1,1 4-1,5 1-531,5 3 0,3 1 0,-1 0 0,2-1 223,2 0 0,1-3 1,-2-11-1,1-2-116,-2-5 0,0-1 1,17 31 331,-10-14 0,-11-7-980,-8-17 1,-7-10 458,-8-9 0,-7-5-1043,-2-5 1,-11-4-78,-5-6 0,-2-8-1653,-3-7 2946,-6 1 0,-1-8 0,-7 8 0</inkml:trace>
  <inkml:trace contextRef="#ctx0" brushRef="#br9" timeOffset="2333">4940 1013 8224,'21'-21'1192,"3"-4"1,9 4-483,1 1 0,9 10-108,1 6 0,8 2-156,12 2 1,4 5-362,11 0 0,1 1-188,3-1 1,-1-3-13,-4 3 1,-3-5-29,4-5 1,-11 2-15,-4-7 0,-10 0-36,-5-5 1,0 1 89,-5-1 0,-5 0-113,-14 0 0,-4 1 107,-6-1 1,-7 0 48,-3 1 1,-17 6 242,-7 3 0,-9 5-188,-6 5 0,-9 3 79,-6 6 1,2 3 160,8 2 1,3-1 26,6 7 0,7-1-153,4 6 1,9-6-79,5 1 0,5-1 68,5 6 1,10 4-185,9 0 1,11-4 152,4-6 1,10-1-2,5 1 0,8-4-8,1-10 1,1 1-19,-5-6 1,0 2 41,-1-2 0,-5-2-44,-4 7 0,-10-1 195,-5 6 0,-4 0-86,-6 0 0,-9 1 222,-10 3 1,-5-2 36,-5 2 0,-16 3 95,-14-3 1,-7-1-264,-7-8 1,-10 1-35,-10-6 0,-4 0-582,-5-5 0,-2 0 340,-4 0 0,-1 0-1603,7 0 0,1 0 209,9 0 1431,-4-6 0,6 9 0,1-6 0,8-2 0,6-3 0,2-2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3/9/23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8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1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2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2.xml"/><Relationship Id="rId7" Type="http://schemas.openxmlformats.org/officeDocument/2006/relationships/customXml" Target="../ink/ink2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png"/><Relationship Id="rId30" Type="http://schemas.openxmlformats.org/officeDocument/2006/relationships/customXml" Target="../ink/ink15.xml"/><Relationship Id="rId8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2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numbers in white and orange">
            <a:extLst>
              <a:ext uri="{FF2B5EF4-FFF2-40B4-BE49-F238E27FC236}">
                <a16:creationId xmlns:a16="http://schemas.microsoft.com/office/drawing/2014/main" id="{175154E3-5F14-1C3F-FDCC-6A08DC00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F5304-0BD6-DF2B-B90A-FC242450C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BB" dirty="0"/>
              <a:t>Costing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CCCB3-6EEB-E0A8-058E-8AC52F6FD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BB">
                <a:solidFill>
                  <a:schemeClr val="tx1"/>
                </a:solidFill>
              </a:rPr>
              <a:t>An introduction to costing and pricing of products and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08033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AA92F-9405-F178-931D-B0807CD9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BB" sz="4400">
                <a:solidFill>
                  <a:schemeClr val="tx1"/>
                </a:solidFill>
              </a:rPr>
              <a:t>Cost Card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8E7D-0A55-FA47-B06C-78DC3AC4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BB" sz="2000"/>
              <a:t>Production costs</a:t>
            </a:r>
          </a:p>
          <a:p>
            <a:pPr lvl="1"/>
            <a:r>
              <a:rPr lang="en-BB" sz="2000"/>
              <a:t>Direct materials</a:t>
            </a:r>
          </a:p>
          <a:p>
            <a:pPr lvl="1"/>
            <a:r>
              <a:rPr lang="en-BB" sz="2000"/>
              <a:t>Direct labour</a:t>
            </a:r>
          </a:p>
          <a:p>
            <a:pPr lvl="1"/>
            <a:endParaRPr lang="en-BB" sz="2000"/>
          </a:p>
          <a:p>
            <a:pPr lvl="1"/>
            <a:r>
              <a:rPr lang="en-BB" sz="2000"/>
              <a:t>Indirect materials</a:t>
            </a:r>
          </a:p>
          <a:p>
            <a:pPr lvl="1"/>
            <a:r>
              <a:rPr lang="en-BB" sz="2000"/>
              <a:t>Indirect labour</a:t>
            </a:r>
          </a:p>
          <a:p>
            <a:pPr lvl="1"/>
            <a:endParaRPr lang="en-BB" sz="2000"/>
          </a:p>
          <a:p>
            <a:pPr lvl="1"/>
            <a:endParaRPr lang="en-BB" sz="2000"/>
          </a:p>
          <a:p>
            <a:endParaRPr lang="en-BB" sz="2000"/>
          </a:p>
          <a:p>
            <a:endParaRPr lang="en-BB" sz="2000"/>
          </a:p>
          <a:p>
            <a:endParaRPr lang="en-BB" sz="2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D92948-3D31-7F4C-8F9B-BDC2BBCA97BD}"/>
                  </a:ext>
                </a:extLst>
              </p14:cNvPr>
              <p14:cNvContentPartPr/>
              <p14:nvPr/>
            </p14:nvContentPartPr>
            <p14:xfrm>
              <a:off x="5716440" y="885600"/>
              <a:ext cx="3162240" cy="240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D92948-3D31-7F4C-8F9B-BDC2BBCA97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7080" y="876240"/>
                <a:ext cx="3180960" cy="24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57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A66977-9B4F-4B2C-AE86-901641B9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1A42ABC1-5331-1667-4161-0BA25573B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9655" b="5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AA92F-9405-F178-931D-B0807CD9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BB"/>
              <a:t>Cost Card – part 2</a:t>
            </a:r>
            <a:endParaRPr lang="en-B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8E7D-0A55-FA47-B06C-78DC3AC4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BB"/>
              <a:t>Overhead costs</a:t>
            </a:r>
          </a:p>
          <a:p>
            <a:pPr lvl="1"/>
            <a:r>
              <a:rPr lang="en-BB"/>
              <a:t>Variable overheads</a:t>
            </a:r>
          </a:p>
          <a:p>
            <a:pPr lvl="1"/>
            <a:endParaRPr lang="en-BB"/>
          </a:p>
          <a:p>
            <a:pPr lvl="1"/>
            <a:endParaRPr lang="en-BB"/>
          </a:p>
          <a:p>
            <a:pPr lvl="1"/>
            <a:r>
              <a:rPr lang="en-BB"/>
              <a:t>Fixed overheads</a:t>
            </a:r>
          </a:p>
          <a:p>
            <a:pPr lvl="1"/>
            <a:endParaRPr lang="en-BB"/>
          </a:p>
          <a:p>
            <a:pPr lvl="1"/>
            <a:endParaRPr lang="en-BB"/>
          </a:p>
          <a:p>
            <a:pPr lvl="1"/>
            <a:r>
              <a:rPr lang="en-BB"/>
              <a:t>Mixed</a:t>
            </a:r>
          </a:p>
          <a:p>
            <a:pPr lvl="1"/>
            <a:endParaRPr lang="en-BB"/>
          </a:p>
          <a:p>
            <a:pPr lvl="1"/>
            <a:endParaRPr lang="en-BB"/>
          </a:p>
          <a:p>
            <a:pPr lvl="1"/>
            <a:endParaRPr lang="en-BB"/>
          </a:p>
          <a:p>
            <a:pPr lvl="1"/>
            <a:endParaRPr lang="en-BB"/>
          </a:p>
          <a:p>
            <a:endParaRPr lang="en-BB"/>
          </a:p>
          <a:p>
            <a:endParaRPr lang="en-BB"/>
          </a:p>
          <a:p>
            <a:endParaRPr lang="en-B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37DB85-DEBE-1791-C4F4-2A9F97A7DD7B}"/>
                  </a:ext>
                </a:extLst>
              </p14:cNvPr>
              <p14:cNvContentPartPr/>
              <p14:nvPr/>
            </p14:nvContentPartPr>
            <p14:xfrm>
              <a:off x="2340000" y="2202480"/>
              <a:ext cx="1696680" cy="248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37DB85-DEBE-1791-C4F4-2A9F97A7D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640" y="2193120"/>
                <a:ext cx="1715400" cy="25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783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C33E-50BD-2D85-C41E-3E99267C1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67" b="24683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86227-CFAA-65C5-8C0A-F0B70124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Illustration/Exercise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390B-D225-5645-BD0F-563B36ED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99FA-996B-C4A7-B416-A48D9C178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B" dirty="0"/>
              <a:t>Illustration/Exercise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E6D9-F697-0108-AD14-7D64D3237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D1B91B-BB51-41B7-FCB2-3A6089A23F1D}"/>
                  </a:ext>
                </a:extLst>
              </p14:cNvPr>
              <p14:cNvContentPartPr/>
              <p14:nvPr/>
            </p14:nvContentPartPr>
            <p14:xfrm>
              <a:off x="1558080" y="653760"/>
              <a:ext cx="10464480" cy="565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D1B91B-BB51-41B7-FCB2-3A6089A23F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720" y="644400"/>
                <a:ext cx="10483200" cy="56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21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8DDBE-EC9C-C058-DA65-29559B28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BB" dirty="0"/>
              <a:t>Understanding your Price Structure</a:t>
            </a:r>
            <a:endParaRPr lang="en-B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D1D3D3-AD80-69C9-B593-C1DA53BCE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9921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B620A5-E755-0C41-D540-F0879E8F5E4D}"/>
                  </a:ext>
                </a:extLst>
              </p14:cNvPr>
              <p14:cNvContentPartPr/>
              <p14:nvPr/>
            </p14:nvContentPartPr>
            <p14:xfrm>
              <a:off x="8007480" y="1067040"/>
              <a:ext cx="3948120" cy="488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B620A5-E755-0C41-D540-F0879E8F5E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8120" y="1057680"/>
                <a:ext cx="3966840" cy="48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45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20DA2-6C04-A89A-63E3-14CEBEA2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BB" dirty="0"/>
              <a:t>Pricing strategy</a:t>
            </a:r>
            <a:endParaRPr lang="en-B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032D36-0519-266E-F6EC-D72C48AFE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3929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14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2BE560E-C715-C7BF-3862-63F74CF5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94" y="643467"/>
            <a:ext cx="3732612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C24A45-171B-242F-4B90-9BB46231D080}"/>
                  </a:ext>
                </a:extLst>
              </p14:cNvPr>
              <p14:cNvContentPartPr/>
              <p14:nvPr/>
            </p14:nvContentPartPr>
            <p14:xfrm>
              <a:off x="5806440" y="1555920"/>
              <a:ext cx="2293560" cy="400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C24A45-171B-242F-4B90-9BB46231D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7080" y="1546560"/>
                <a:ext cx="231228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69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7403102C-DD5F-FF4D-1724-1A0217D64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2909" b="13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D5B9B-FDD6-7D35-D3E3-A6DC0019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300" cap="all" spc="-100" dirty="0"/>
              <a:t>Question &amp; Answers/Discussion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4015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0E51-F259-F42E-B1F3-B5CD4BD5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BB" dirty="0"/>
              <a:t>Definition of costing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5BF19256-9618-E167-7015-EA8E27D57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39D9-FB79-8C70-5FAE-58051EEB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BB" dirty="0"/>
              <a:t>The process of calculating/determining/measuring what a unit of product or service should be valued when produced/provided.</a:t>
            </a:r>
            <a:endParaRPr lang="en-BB"/>
          </a:p>
          <a:p>
            <a:pPr>
              <a:lnSpc>
                <a:spcPct val="90000"/>
              </a:lnSpc>
            </a:pPr>
            <a:endParaRPr lang="en-BB"/>
          </a:p>
          <a:p>
            <a:pPr lvl="1">
              <a:lnSpc>
                <a:spcPct val="90000"/>
              </a:lnSpc>
            </a:pPr>
            <a:r>
              <a:rPr lang="en-BB" dirty="0"/>
              <a:t>Unit: quantity of good or service provided to customer – kg, package, grams, hour, minute etc</a:t>
            </a:r>
            <a:endParaRPr lang="en-BB"/>
          </a:p>
          <a:p>
            <a:pPr lvl="1">
              <a:lnSpc>
                <a:spcPct val="90000"/>
              </a:lnSpc>
            </a:pPr>
            <a:endParaRPr lang="en-BB"/>
          </a:p>
          <a:p>
            <a:pPr lvl="1">
              <a:lnSpc>
                <a:spcPct val="90000"/>
              </a:lnSpc>
            </a:pPr>
            <a:r>
              <a:rPr lang="en-BB" dirty="0"/>
              <a:t>Product: tangible item offered for sale that can be produced/purchased and stored</a:t>
            </a:r>
            <a:endParaRPr lang="en-BB"/>
          </a:p>
          <a:p>
            <a:pPr lvl="1">
              <a:lnSpc>
                <a:spcPct val="90000"/>
              </a:lnSpc>
            </a:pPr>
            <a:endParaRPr lang="en-BB"/>
          </a:p>
          <a:p>
            <a:pPr lvl="1">
              <a:lnSpc>
                <a:spcPct val="90000"/>
              </a:lnSpc>
            </a:pPr>
            <a:r>
              <a:rPr lang="en-BB" dirty="0"/>
              <a:t>Service: intangible item offered for sale at time of need/demand that cannot be stored in advance</a:t>
            </a:r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77357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DBCDF-9E37-02A1-9E90-916CC028D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397938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E1102-6867-D968-1A12-B09620BA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800" dirty="0">
                <a:solidFill>
                  <a:schemeClr val="bg1"/>
                </a:solidFill>
              </a:rPr>
              <a:t>Illustration/Exercise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B279-AF46-8630-2505-966F5094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9055" y="4551031"/>
            <a:ext cx="5449479" cy="16634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ts val="0"/>
              </a:spcBef>
            </a:pPr>
            <a:endParaRPr lang="en-US" sz="2400" spc="8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B48D-B515-5D1F-49DB-DA402700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7" y="642594"/>
            <a:ext cx="10058400" cy="1371600"/>
          </a:xfrm>
        </p:spPr>
        <p:txBody>
          <a:bodyPr/>
          <a:lstStyle/>
          <a:p>
            <a:r>
              <a:rPr lang="en-BB" dirty="0"/>
              <a:t>Illustration/Exercise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1786-CEE5-CFC5-1DE0-3CF3D2018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D2AFB425-F977-B000-05AD-9C061240A8C9}"/>
                  </a:ext>
                </a:extLst>
              </p14:cNvPr>
              <p14:cNvContentPartPr/>
              <p14:nvPr/>
            </p14:nvContentPartPr>
            <p14:xfrm>
              <a:off x="1296373" y="2392773"/>
              <a:ext cx="947520" cy="496080"/>
            </p14:xfrm>
          </p:contentPart>
        </mc:Choice>
        <mc:Fallback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D2AFB425-F977-B000-05AD-9C061240A8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773" y="2362173"/>
                <a:ext cx="100908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ED563FD4-3E89-3C86-578E-DF04A6754AE0}"/>
                  </a:ext>
                </a:extLst>
              </p14:cNvPr>
              <p14:cNvContentPartPr/>
              <p14:nvPr/>
            </p14:nvContentPartPr>
            <p14:xfrm>
              <a:off x="2418853" y="2614533"/>
              <a:ext cx="2343960" cy="586440"/>
            </p14:xfrm>
          </p:contentPart>
        </mc:Choice>
        <mc:Fallback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ED563FD4-3E89-3C86-578E-DF04A6754A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7893" y="2583933"/>
                <a:ext cx="24051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8" name="Ink 49">
                <a:extLst>
                  <a:ext uri="{FF2B5EF4-FFF2-40B4-BE49-F238E27FC236}">
                    <a16:creationId xmlns:a16="http://schemas.microsoft.com/office/drawing/2014/main" id="{25337B31-AC82-5303-8BCF-33B9EA79E689}"/>
                  </a:ext>
                </a:extLst>
              </p14:cNvPr>
              <p14:cNvContentPartPr/>
              <p14:nvPr/>
            </p14:nvContentPartPr>
            <p14:xfrm>
              <a:off x="1494373" y="4039773"/>
              <a:ext cx="3802680" cy="1153800"/>
            </p14:xfrm>
          </p:contentPart>
        </mc:Choice>
        <mc:Fallback>
          <p:pic>
            <p:nvPicPr>
              <p:cNvPr id="48" name="Ink 49">
                <a:extLst>
                  <a:ext uri="{FF2B5EF4-FFF2-40B4-BE49-F238E27FC236}">
                    <a16:creationId xmlns:a16="http://schemas.microsoft.com/office/drawing/2014/main" id="{25337B31-AC82-5303-8BCF-33B9EA79E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3773" y="4009173"/>
                <a:ext cx="3864240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2A12AF68-5B16-B07D-6F8A-1E75EB689AE8}"/>
                  </a:ext>
                </a:extLst>
              </p14:cNvPr>
              <p14:cNvContentPartPr/>
              <p14:nvPr/>
            </p14:nvContentPartPr>
            <p14:xfrm>
              <a:off x="1365493" y="3345333"/>
              <a:ext cx="2094840" cy="502200"/>
            </p14:xfrm>
          </p:contentPart>
        </mc:Choice>
        <mc:Fallback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2A12AF68-5B16-B07D-6F8A-1E75EB689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4893" y="3314711"/>
                <a:ext cx="2156040" cy="56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58" name="Ink 59">
                <a:extLst>
                  <a:ext uri="{FF2B5EF4-FFF2-40B4-BE49-F238E27FC236}">
                    <a16:creationId xmlns:a16="http://schemas.microsoft.com/office/drawing/2014/main" id="{4914B16C-52E3-CF3A-BB13-F18C1335E349}"/>
                  </a:ext>
                </a:extLst>
              </p14:cNvPr>
              <p14:cNvContentPartPr/>
              <p14:nvPr/>
            </p14:nvContentPartPr>
            <p14:xfrm>
              <a:off x="7953853" y="2338773"/>
              <a:ext cx="1083960" cy="511200"/>
            </p14:xfrm>
          </p:contentPart>
        </mc:Choice>
        <mc:Fallback>
          <p:pic>
            <p:nvPicPr>
              <p:cNvPr id="58" name="Ink 59">
                <a:extLst>
                  <a:ext uri="{FF2B5EF4-FFF2-40B4-BE49-F238E27FC236}">
                    <a16:creationId xmlns:a16="http://schemas.microsoft.com/office/drawing/2014/main" id="{4914B16C-52E3-CF3A-BB13-F18C1335E3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3253" y="2308173"/>
                <a:ext cx="114516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70B0FE98-1CE2-0150-5F20-AF4B3499B9EF}"/>
                  </a:ext>
                </a:extLst>
              </p14:cNvPr>
              <p14:cNvContentPartPr/>
              <p14:nvPr/>
            </p14:nvContentPartPr>
            <p14:xfrm>
              <a:off x="6365533" y="2376933"/>
              <a:ext cx="1249560" cy="470160"/>
            </p14:xfrm>
          </p:contentPart>
        </mc:Choice>
        <mc:Fallback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70B0FE98-1CE2-0150-5F20-AF4B3499B9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4924" y="2346333"/>
                <a:ext cx="1310778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353F4E7C-660F-DF6E-8522-3F8950904234}"/>
                  </a:ext>
                </a:extLst>
              </p14:cNvPr>
              <p14:cNvContentPartPr/>
              <p14:nvPr/>
            </p14:nvContentPartPr>
            <p14:xfrm>
              <a:off x="6540853" y="3280533"/>
              <a:ext cx="3159000" cy="561600"/>
            </p14:xfrm>
          </p:contentPart>
        </mc:Choice>
        <mc:Fallback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353F4E7C-660F-DF6E-8522-3F89509042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10253" y="3249913"/>
                <a:ext cx="3220200" cy="623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6AEF04FF-91B8-60B0-F234-23E6B546880A}"/>
                  </a:ext>
                </a:extLst>
              </p14:cNvPr>
              <p14:cNvContentPartPr/>
              <p14:nvPr/>
            </p14:nvContentPartPr>
            <p14:xfrm>
              <a:off x="6530413" y="4196013"/>
              <a:ext cx="3074400" cy="1064160"/>
            </p14:xfrm>
          </p:contentPart>
        </mc:Choice>
        <mc:Fallback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6AEF04FF-91B8-60B0-F234-23E6B54688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99813" y="4165413"/>
                <a:ext cx="313560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19811B68-1DA8-3680-12DD-D7B53324D7A7}"/>
                  </a:ext>
                </a:extLst>
              </p14:cNvPr>
              <p14:cNvContentPartPr/>
              <p14:nvPr/>
            </p14:nvContentPartPr>
            <p14:xfrm>
              <a:off x="6667213" y="1667373"/>
              <a:ext cx="2433960" cy="640080"/>
            </p14:xfrm>
          </p:contentPart>
        </mc:Choice>
        <mc:Fallback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19811B68-1DA8-3680-12DD-D7B53324D7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36613" y="1636773"/>
                <a:ext cx="24951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8" name="Ink 98">
                <a:extLst>
                  <a:ext uri="{FF2B5EF4-FFF2-40B4-BE49-F238E27FC236}">
                    <a16:creationId xmlns:a16="http://schemas.microsoft.com/office/drawing/2014/main" id="{B2767831-103A-F9C7-4942-51A0DCF5BF28}"/>
                  </a:ext>
                </a:extLst>
              </p14:cNvPr>
              <p14:cNvContentPartPr/>
              <p14:nvPr/>
            </p14:nvContentPartPr>
            <p14:xfrm>
              <a:off x="6788893" y="5162613"/>
              <a:ext cx="2037960" cy="658800"/>
            </p14:xfrm>
          </p:contentPart>
        </mc:Choice>
        <mc:Fallback>
          <p:pic>
            <p:nvPicPr>
              <p:cNvPr id="98" name="Ink 98">
                <a:extLst>
                  <a:ext uri="{FF2B5EF4-FFF2-40B4-BE49-F238E27FC236}">
                    <a16:creationId xmlns:a16="http://schemas.microsoft.com/office/drawing/2014/main" id="{B2767831-103A-F9C7-4942-51A0DCF5BF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3770" y="5147493"/>
                <a:ext cx="2068565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86975AA-A047-F7F7-113A-C438DEEB376F}"/>
                  </a:ext>
                </a:extLst>
              </p14:cNvPr>
              <p14:cNvContentPartPr/>
              <p14:nvPr/>
            </p14:nvContentPartPr>
            <p14:xfrm>
              <a:off x="9027013" y="5128773"/>
              <a:ext cx="138240" cy="1009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86975AA-A047-F7F7-113A-C438DEEB37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1893" y="5113293"/>
                <a:ext cx="16884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id="{E7D3CBB1-057E-E915-4A83-CAFCE2BEB18B}"/>
                  </a:ext>
                </a:extLst>
              </p14:cNvPr>
              <p14:cNvContentPartPr/>
              <p14:nvPr/>
            </p14:nvContentPartPr>
            <p14:xfrm>
              <a:off x="9276133" y="5071533"/>
              <a:ext cx="2503440" cy="1056240"/>
            </p14:xfrm>
          </p:contentPart>
        </mc:Choice>
        <mc:Fallback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E7D3CBB1-057E-E915-4A83-CAFCE2BEB1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61013" y="5056413"/>
                <a:ext cx="25336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4" name="Ink 114">
                <a:extLst>
                  <a:ext uri="{FF2B5EF4-FFF2-40B4-BE49-F238E27FC236}">
                    <a16:creationId xmlns:a16="http://schemas.microsoft.com/office/drawing/2014/main" id="{C57B633A-DE8E-7746-D900-F815B7677CD0}"/>
                  </a:ext>
                </a:extLst>
              </p14:cNvPr>
              <p14:cNvContentPartPr/>
              <p14:nvPr/>
            </p14:nvContentPartPr>
            <p14:xfrm>
              <a:off x="6831373" y="5868933"/>
              <a:ext cx="1085040" cy="502200"/>
            </p14:xfrm>
          </p:contentPart>
        </mc:Choice>
        <mc:Fallback>
          <p:pic>
            <p:nvPicPr>
              <p:cNvPr id="114" name="Ink 114">
                <a:extLst>
                  <a:ext uri="{FF2B5EF4-FFF2-40B4-BE49-F238E27FC236}">
                    <a16:creationId xmlns:a16="http://schemas.microsoft.com/office/drawing/2014/main" id="{C57B633A-DE8E-7746-D900-F815B7677C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16253" y="5853464"/>
                <a:ext cx="1115640" cy="532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3F59EB3-0D8B-16D3-53AD-878DAA2057B7}"/>
                  </a:ext>
                </a:extLst>
              </p14:cNvPr>
              <p14:cNvContentPartPr/>
              <p14:nvPr/>
            </p14:nvContentPartPr>
            <p14:xfrm>
              <a:off x="8625253" y="5928693"/>
              <a:ext cx="84960" cy="4212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3F59EB3-0D8B-16D3-53AD-878DAA2057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10133" y="5913573"/>
                <a:ext cx="1155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F3729B9B-FB64-B165-220A-88479203619A}"/>
                  </a:ext>
                </a:extLst>
              </p14:cNvPr>
              <p14:cNvContentPartPr/>
              <p14:nvPr/>
            </p14:nvContentPartPr>
            <p14:xfrm>
              <a:off x="9223213" y="5880093"/>
              <a:ext cx="1392120" cy="544320"/>
            </p14:xfrm>
          </p:contentPart>
        </mc:Choice>
        <mc:Fallback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F3729B9B-FB64-B165-220A-8847920361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08093" y="5864613"/>
                <a:ext cx="142272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7" name="Ink 127">
                <a:extLst>
                  <a:ext uri="{FF2B5EF4-FFF2-40B4-BE49-F238E27FC236}">
                    <a16:creationId xmlns:a16="http://schemas.microsoft.com/office/drawing/2014/main" id="{83E12B83-B795-56E5-8BA3-7FA7CFF8B65E}"/>
                  </a:ext>
                </a:extLst>
              </p14:cNvPr>
              <p14:cNvContentPartPr/>
              <p14:nvPr/>
            </p14:nvContentPartPr>
            <p14:xfrm>
              <a:off x="1445053" y="4979733"/>
              <a:ext cx="4174920" cy="1364760"/>
            </p14:xfrm>
          </p:contentPart>
        </mc:Choice>
        <mc:Fallback>
          <p:pic>
            <p:nvPicPr>
              <p:cNvPr id="127" name="Ink 127">
                <a:extLst>
                  <a:ext uri="{FF2B5EF4-FFF2-40B4-BE49-F238E27FC236}">
                    <a16:creationId xmlns:a16="http://schemas.microsoft.com/office/drawing/2014/main" id="{83E12B83-B795-56E5-8BA3-7FA7CFF8B6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29933" y="4964253"/>
                <a:ext cx="4205520" cy="13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33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CC0C-C2AB-C29F-09F8-664F9FDA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B" dirty="0"/>
              <a:t>Categorisation of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1D423-2808-8AA5-0028-5F7FD83E5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B" dirty="0"/>
              <a:t>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4953C-BF36-FFD7-2910-BD16C4BF9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BB" dirty="0"/>
              <a:t>Production</a:t>
            </a:r>
          </a:p>
          <a:p>
            <a:r>
              <a:rPr lang="en-BB" dirty="0"/>
              <a:t>Purchasing</a:t>
            </a:r>
          </a:p>
          <a:p>
            <a:r>
              <a:rPr lang="en-BB" dirty="0"/>
              <a:t>Labour/People</a:t>
            </a:r>
          </a:p>
          <a:p>
            <a:r>
              <a:rPr lang="en-BB" dirty="0"/>
              <a:t>Finance</a:t>
            </a:r>
          </a:p>
          <a:p>
            <a:r>
              <a:rPr lang="en-BB" dirty="0"/>
              <a:t>Administration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C78BA-69B8-ED71-A1D3-5B6EABCCD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BB" dirty="0"/>
              <a:t>TYPE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DA2D2-29CA-6DC2-71D1-176330F49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BB" b="1" dirty="0"/>
              <a:t>Direct</a:t>
            </a:r>
            <a:r>
              <a:rPr lang="en-BB" dirty="0"/>
              <a:t>: costs that can be traced to each unit of your product or service; must be incurred to deliver product/service</a:t>
            </a:r>
          </a:p>
          <a:p>
            <a:endParaRPr lang="en-BB" dirty="0"/>
          </a:p>
          <a:p>
            <a:r>
              <a:rPr lang="en-BB" b="1" dirty="0"/>
              <a:t>Indirect/overheads</a:t>
            </a:r>
            <a:r>
              <a:rPr lang="en-BB" dirty="0"/>
              <a:t>: costs that are incurred to ensure operation of business but not essential for creation of product/service</a:t>
            </a:r>
          </a:p>
          <a:p>
            <a:endParaRPr lang="en-BB" dirty="0"/>
          </a:p>
          <a:p>
            <a:pPr marL="0" indent="0">
              <a:buNone/>
            </a:pPr>
            <a:endParaRPr lang="en-B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771B26-EB7B-9BB3-B599-71ECC1BD2810}"/>
                  </a:ext>
                </a:extLst>
              </p14:cNvPr>
              <p14:cNvContentPartPr/>
              <p14:nvPr/>
            </p14:nvContentPartPr>
            <p14:xfrm>
              <a:off x="732240" y="1630440"/>
              <a:ext cx="8976960" cy="3848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771B26-EB7B-9BB3-B599-71ECC1BD28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" y="1621080"/>
                <a:ext cx="8995680" cy="38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66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DD15-9DF0-883B-3579-A057CC0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B" dirty="0"/>
              <a:t>Categorisation of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D23F5-6BDB-4C9D-8F95-43C154282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B" dirty="0"/>
              <a:t>BEHAVIOUR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F25BC-B5DB-1546-2240-B9BAF9FA0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BB" b="1" dirty="0"/>
              <a:t>Fixed</a:t>
            </a:r>
            <a:r>
              <a:rPr lang="en-BB" dirty="0"/>
              <a:t>: cost incurred that are not affected by activity in the short term</a:t>
            </a:r>
          </a:p>
          <a:p>
            <a:endParaRPr lang="en-BB" dirty="0"/>
          </a:p>
          <a:p>
            <a:r>
              <a:rPr lang="en-BB" b="1" dirty="0"/>
              <a:t>Variable</a:t>
            </a:r>
            <a:r>
              <a:rPr lang="en-BB" dirty="0"/>
              <a:t>: costs incurred that change as activity changes</a:t>
            </a:r>
          </a:p>
          <a:p>
            <a:endParaRPr lang="en-BB" dirty="0"/>
          </a:p>
          <a:p>
            <a:r>
              <a:rPr lang="en-BB" b="1" dirty="0"/>
              <a:t>Mixed</a:t>
            </a:r>
            <a:r>
              <a:rPr lang="en-BB" dirty="0"/>
              <a:t>: costs that possess a component of fixed and variable elements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BF24C-C60A-335F-7504-FA75387BE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BB" dirty="0"/>
              <a:t>Other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305EB-6A74-AEA1-C52F-CD616D498C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BB" b="1" dirty="0"/>
              <a:t>Overheads</a:t>
            </a:r>
            <a:r>
              <a:rPr lang="en-BB" dirty="0"/>
              <a:t>: costs incurred outside of production fo smooth function of business activity</a:t>
            </a:r>
          </a:p>
          <a:p>
            <a:endParaRPr lang="en-BB" dirty="0"/>
          </a:p>
          <a:p>
            <a:r>
              <a:rPr lang="en-BB" b="1" dirty="0"/>
              <a:t>Non-production</a:t>
            </a:r>
            <a:r>
              <a:rPr lang="en-BB" dirty="0"/>
              <a:t>: any costs that are not production related or driven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A91CDD-CEB9-7C2F-DC06-4083C148F9BD}"/>
                  </a:ext>
                </a:extLst>
              </p14:cNvPr>
              <p14:cNvContentPartPr/>
              <p14:nvPr/>
            </p14:nvContentPartPr>
            <p14:xfrm>
              <a:off x="621360" y="1676160"/>
              <a:ext cx="5783040" cy="4614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A91CDD-CEB9-7C2F-DC06-4083C148F9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000" y="1666800"/>
                <a:ext cx="5801760" cy="46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27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1E690-9CE7-BF08-BA1F-CCABBE7FB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0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AA1D5-B818-444C-393D-A1406DB3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Illustration/Exercise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34399-36A7-A6CA-A399-EBE8910CF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6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6E74-25A9-6A95-FEF1-F2347A64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B" dirty="0"/>
              <a:t>Illustration/Exercise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AB42-AA31-83BB-5819-37EB61DB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BE9F82-5843-4845-C997-ADFA79123B33}"/>
                  </a:ext>
                </a:extLst>
              </p14:cNvPr>
              <p14:cNvContentPartPr/>
              <p14:nvPr/>
            </p14:nvContentPartPr>
            <p14:xfrm>
              <a:off x="799560" y="1607760"/>
              <a:ext cx="10838880" cy="475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BE9F82-5843-4845-C997-ADFA79123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200" y="1598400"/>
                <a:ext cx="10857600" cy="47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46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310BB-ABC3-6AFA-CD8D-DDD6B6D9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BB" dirty="0"/>
              <a:t>Preparing your cost analysis</a:t>
            </a:r>
            <a:endParaRPr lang="en-B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B84C8-5235-F049-E421-37A71DA62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2383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77944D-D8E8-4036-56FA-898EB2BCFAC0}"/>
                  </a:ext>
                </a:extLst>
              </p14:cNvPr>
              <p14:cNvContentPartPr/>
              <p14:nvPr/>
            </p14:nvContentPartPr>
            <p14:xfrm>
              <a:off x="11451240" y="750600"/>
              <a:ext cx="719640" cy="407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77944D-D8E8-4036-56FA-898EB2BCFA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1880" y="741240"/>
                <a:ext cx="738360" cy="40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2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398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SavonVTI</vt:lpstr>
      <vt:lpstr>Costing 101</vt:lpstr>
      <vt:lpstr>Definition of costing</vt:lpstr>
      <vt:lpstr>Illustration/Exercise 1</vt:lpstr>
      <vt:lpstr>Illustration/Exercise 1</vt:lpstr>
      <vt:lpstr>Categorisation of costs</vt:lpstr>
      <vt:lpstr>Categorisation of costs</vt:lpstr>
      <vt:lpstr>Illustration/Exercise 2</vt:lpstr>
      <vt:lpstr>Illustration/Exercise 2</vt:lpstr>
      <vt:lpstr>Preparing your cost analysis</vt:lpstr>
      <vt:lpstr>Cost Card – part 1</vt:lpstr>
      <vt:lpstr>Cost Card – part 2</vt:lpstr>
      <vt:lpstr>Illustration/Exercise 3</vt:lpstr>
      <vt:lpstr>Illustration/Exercise 3</vt:lpstr>
      <vt:lpstr>Understanding your Price Structure</vt:lpstr>
      <vt:lpstr>Pricing strategy</vt:lpstr>
      <vt:lpstr>PowerPoint Presentation</vt:lpstr>
      <vt:lpstr>Question &amp; Answers/Discussion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Costing 101</dc:title>
  <dc:creator>David Simpson</dc:creator>
  <cp:lastModifiedBy>David Simpson</cp:lastModifiedBy>
  <cp:revision>2</cp:revision>
  <dcterms:created xsi:type="dcterms:W3CDTF">2023-03-09T20:59:28Z</dcterms:created>
  <dcterms:modified xsi:type="dcterms:W3CDTF">2023-03-09T23:53:29Z</dcterms:modified>
</cp:coreProperties>
</file>